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382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2471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03194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1782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191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63668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06692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275722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39705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77103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86632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1/3/2013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7613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Presentation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Established in 1980, Worldwide Telephony Trading is a privately held global company and world’s leading provider of  integrated network solutions.</a:t>
            </a:r>
          </a:p>
          <a:p>
            <a:r>
              <a:rPr lang="en-US" dirty="0" smtClean="0"/>
              <a:t>We support a full range of network solutions with excellent value.</a:t>
            </a:r>
          </a:p>
          <a:p>
            <a:r>
              <a:rPr lang="en-US" dirty="0" smtClean="0"/>
              <a:t>Our business is innovative </a:t>
            </a:r>
            <a:r>
              <a:rPr lang="en-US" smtClean="0"/>
              <a:t>and international.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Success-Satisfaction Partnership</a:t>
            </a:r>
            <a:endParaRPr lang="en-SG" dirty="0"/>
          </a:p>
        </p:txBody>
      </p:sp>
      <p:sp>
        <p:nvSpPr>
          <p:cNvPr id="4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Products, value, quality, and service</a:t>
            </a:r>
          </a:p>
          <a:p>
            <a:r>
              <a:rPr lang="en-US" sz="2400" dirty="0"/>
              <a:t>Success is our objective</a:t>
            </a:r>
          </a:p>
          <a:p>
            <a:r>
              <a:rPr lang="en-US" sz="2400" dirty="0"/>
              <a:t>Satisfaction is our mission</a:t>
            </a:r>
          </a:p>
          <a:p>
            <a:r>
              <a:rPr lang="en-US" sz="2400" dirty="0"/>
              <a:t>Partnership is the key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26286BAD-8D77-45A5-A5BA-D5EB3495F69F}"/>
</file>

<file path=customXml/itemProps2.xml><?xml version="1.0" encoding="utf-8"?>
<ds:datastoreItem xmlns:ds="http://schemas.openxmlformats.org/officeDocument/2006/customXml" ds:itemID="{55666086-7361-4611-AD63-41C2F5742BF8}"/>
</file>

<file path=customXml/itemProps3.xml><?xml version="1.0" encoding="utf-8"?>
<ds:datastoreItem xmlns:ds="http://schemas.openxmlformats.org/officeDocument/2006/customXml" ds:itemID="{8FF47024-DCF7-49EB-B073-EE62EDD04845}"/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124</Words>
  <PresentationFormat>Widescreen</PresentationFormat>
  <Paragraphs>36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Worldwide Telephony Trading</vt:lpstr>
      <vt:lpstr>About Us</vt:lpstr>
      <vt:lpstr>Highlights</vt:lpstr>
      <vt:lpstr>Success-Satisfaction Partnership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2013-03-01T07:47:16Z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