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9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4/2/2013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09382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4/2/2013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2031946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4/2/2013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717822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4/2/2013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11191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4/2/2013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163668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4/2/2013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706692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4/2/2013</a:t>
            </a:fld>
            <a:endParaRPr lang="en-S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3275722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4/2/2013</a:t>
            </a:fld>
            <a:endParaRPr lang="en-S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739705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4/2/2013</a:t>
            </a:fld>
            <a:endParaRPr lang="en-S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777103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4/2/2013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486632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4/2/2013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152471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212C1E-E817-4DCB-83BD-85F7AB2D8671}" type="datetimeFigureOut">
              <a:rPr lang="en-SG" smtClean="0"/>
              <a:t>4/2/2013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476135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Worldwide Telephony Trading</a:t>
            </a:r>
            <a:endParaRPr lang="en-S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Quarterly Overview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4023796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F4EC498C64342AC9FFF5E49389742" ma:contentTypeVersion="21" ma:contentTypeDescription="Create a new document." ma:contentTypeScope="" ma:versionID="4220f93f9908ec80139999026d963c62">
  <xsd:schema xmlns:xsd="http://www.w3.org/2001/XMLSchema" xmlns:xs="http://www.w3.org/2001/XMLSchema" xmlns:p="http://schemas.microsoft.com/office/2006/metadata/properties" xmlns:ns2="1512afc9-94c8-40ab-90ed-fb743d540713" xmlns:ns3="0e6f99f1-db46-4f19-aa00-24f23130e5ff" targetNamespace="http://schemas.microsoft.com/office/2006/metadata/properties" ma:root="true" ma:fieldsID="98e7c1bdb32c13243a99fe3d7d64c146" ns2:_="" ns3:_="">
    <xsd:import namespace="1512afc9-94c8-40ab-90ed-fb743d540713"/>
    <xsd:import namespace="0e6f99f1-db46-4f19-aa00-24f23130e5ff"/>
    <xsd:element name="properties">
      <xsd:complexType>
        <xsd:sequence>
          <xsd:element name="documentManagement">
            <xsd:complexType>
              <xsd:all>
                <xsd:element ref="ns2:m88c900b173e45f398177d35e2274d2a" minOccurs="0"/>
                <xsd:element ref="ns2:hc79317cc02c40cca9cdc9b7fa77336b" minOccurs="0"/>
                <xsd:element ref="ns2:TaxCatchAll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12afc9-94c8-40ab-90ed-fb743d540713" elementFormDefault="qualified">
    <xsd:import namespace="http://schemas.microsoft.com/office/2006/documentManagement/types"/>
    <xsd:import namespace="http://schemas.microsoft.com/office/infopath/2007/PartnerControls"/>
    <xsd:element name="m88c900b173e45f398177d35e2274d2a" ma:index="5" nillable="true" ma:displayName="Module_0" ma:hidden="true" ma:internalName="m88c900b173e45f398177d35e2274d2a" ma:readOnly="false">
      <xsd:simpleType>
        <xsd:restriction base="dms:Note"/>
      </xsd:simpleType>
    </xsd:element>
    <xsd:element name="hc79317cc02c40cca9cdc9b7fa77336b" ma:index="7" nillable="true" ma:displayName="QA Doc Type_0" ma:hidden="true" ma:internalName="hc79317cc02c40cca9cdc9b7fa77336b" ma:readOnly="false">
      <xsd:simpleType>
        <xsd:restriction base="dms:Note"/>
      </xsd:simpleType>
    </xsd:element>
    <xsd:element name="TaxCatchAll" ma:index="12" nillable="true" ma:displayName="Taxonomy Catch All Column" ma:hidden="true" ma:list="{0b656ff6-acc7-46b4-b4fb-5002a551ad93}" ma:internalName="TaxCatchAll" ma:showField="CatchAllData" ma:web="1512afc9-94c8-40ab-90ed-fb743d5407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f99f1-db46-4f19-aa00-24f23130e5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88c900b173e45f398177d35e2274d2a xmlns="1512afc9-94c8-40ab-90ed-fb743d540713" xsi:nil="true"/>
    <hc79317cc02c40cca9cdc9b7fa77336b xmlns="1512afc9-94c8-40ab-90ed-fb743d540713" xsi:nil="true"/>
    <TaxCatchAll xmlns="1512afc9-94c8-40ab-90ed-fb743d540713"/>
  </documentManagement>
</p:properties>
</file>

<file path=customXml/itemProps1.xml><?xml version="1.0" encoding="utf-8"?>
<ds:datastoreItem xmlns:ds="http://schemas.openxmlformats.org/officeDocument/2006/customXml" ds:itemID="{EC3BE0EA-DF3B-4263-A505-F88727AEF6A5}"/>
</file>

<file path=customXml/itemProps2.xml><?xml version="1.0" encoding="utf-8"?>
<ds:datastoreItem xmlns:ds="http://schemas.openxmlformats.org/officeDocument/2006/customXml" ds:itemID="{FFF62708-E4CB-463D-AA48-8675AEE83E83}"/>
</file>

<file path=customXml/itemProps3.xml><?xml version="1.0" encoding="utf-8"?>
<ds:datastoreItem xmlns:ds="http://schemas.openxmlformats.org/officeDocument/2006/customXml" ds:itemID="{E965434A-8B9B-40D0-9D84-674BECDA75D9}"/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5</Words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Worldwide Telephony Trading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ICDL Foundation</dc:creator>
  <dcterms:created xsi:type="dcterms:W3CDTF">2013-02-04T03:55:14Z</dcterms:created>
  <dcterms:modified xsi:type="dcterms:W3CDTF">2013-02-04T09:13:45Z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0x010100EADF4EC498C64342AC9FFF5E49389742</vt:lpwstr>
  </property>
  <property fmtid="{D5CDD505-2E9C-101B-9397-08002B2CF9AE}" pid="3" name="QA Doc Type">
    <vt:lpwstr/>
  </property>
  <property fmtid="{D5CDD505-2E9C-101B-9397-08002B2CF9AE}" pid="4" name="Module">
    <vt:lpwstr/>
  </property>
</Properties>
</file>