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  <p:sldId id="267" r:id="rId5"/>
    <p:sldId id="260" r:id="rId6"/>
    <p:sldId id="262" r:id="rId7"/>
    <p:sldId id="263" r:id="rId8"/>
    <p:sldId id="264" r:id="rId9"/>
    <p:sldId id="258" r:id="rId10"/>
    <p:sldId id="266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3712" autoAdjust="0"/>
  </p:normalViewPr>
  <p:slideViewPr>
    <p:cSldViewPr snapToGrid="0">
      <p:cViewPr varScale="1">
        <p:scale>
          <a:sx n="46" d="100"/>
          <a:sy n="46" d="100"/>
        </p:scale>
        <p:origin x="66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9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39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35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8724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95886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066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91103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9809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99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7360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0222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613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0609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082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821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201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465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9398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27/5/2016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6765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6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Presentation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Territory-wise Sales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Territory	Customer	Sales Rep	Sales</a:t>
            </a:r>
          </a:p>
          <a:p>
            <a:pPr marL="0" indent="0">
              <a:buNone/>
            </a:pPr>
            <a:r>
              <a:rPr lang="en-US" dirty="0" smtClean="0"/>
              <a:t>East	 </a:t>
            </a:r>
            <a:r>
              <a:rPr lang="en-US" dirty="0" err="1" smtClean="0"/>
              <a:t>J.Jenkins</a:t>
            </a:r>
            <a:r>
              <a:rPr lang="en-US" dirty="0" smtClean="0"/>
              <a:t> SMP 15.0%</a:t>
            </a:r>
          </a:p>
          <a:p>
            <a:pPr marL="0" indent="0">
              <a:buNone/>
            </a:pPr>
            <a:r>
              <a:rPr lang="en-US" dirty="0" smtClean="0"/>
              <a:t>West D. </a:t>
            </a:r>
            <a:r>
              <a:rPr lang="en-US" dirty="0" err="1" smtClean="0"/>
              <a:t>Dello</a:t>
            </a:r>
            <a:r>
              <a:rPr lang="en-US"/>
              <a:t> </a:t>
            </a:r>
            <a:r>
              <a:rPr lang="en-US" smtClean="0"/>
              <a:t>TAG</a:t>
            </a:r>
            <a:r>
              <a:rPr lang="en-US" dirty="0"/>
              <a:t> </a:t>
            </a:r>
            <a:r>
              <a:rPr lang="en-US" smtClean="0"/>
              <a:t>20</a:t>
            </a:r>
            <a:r>
              <a:rPr lang="en-US" dirty="0" smtClean="0"/>
              <a:t>%</a:t>
            </a:r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1213382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pic>
        <p:nvPicPr>
          <p:cNvPr id="4" name="Picture 2" descr="C:\Users\Li\AppData\Local\Temp\Rar$DR15.838\MS PowerPoint 2013 BI Exercise Files\VoI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768" y="2743201"/>
            <a:ext cx="4660290" cy="310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430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Established in 1980, Worldwide Telephony Trading is a privately held global company and world’s leading provider of  integrated network solutions.</a:t>
            </a:r>
          </a:p>
          <a:p>
            <a:endParaRPr lang="en-US" dirty="0" smtClean="0"/>
          </a:p>
          <a:p>
            <a:r>
              <a:rPr lang="en-US" dirty="0" smtClean="0"/>
              <a:t>We support a full range of network solutions with excellent value.</a:t>
            </a:r>
          </a:p>
          <a:p>
            <a:endParaRPr lang="en-US" dirty="0" smtClean="0"/>
          </a:p>
          <a:p>
            <a:r>
              <a:rPr lang="en-US" dirty="0" smtClean="0"/>
              <a:t>Our business is innovative and international.</a:t>
            </a:r>
            <a:endParaRPr lang="en-SG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78426" y="6356555"/>
            <a:ext cx="1769806" cy="29497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Success-Satisfaction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Success is our Objective</a:t>
            </a:r>
          </a:p>
          <a:p>
            <a:endParaRPr lang="en-US" smtClean="0"/>
          </a:p>
          <a:p>
            <a:r>
              <a:rPr lang="en-US" smtClean="0"/>
              <a:t>Satisfaction is our mission</a:t>
            </a:r>
          </a:p>
          <a:p>
            <a:endParaRPr lang="en-US" smtClean="0"/>
          </a:p>
          <a:p>
            <a:r>
              <a:rPr lang="en-US" smtClean="0"/>
              <a:t>Partnership is the key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2954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Foundation for </a:t>
            </a:r>
            <a:r>
              <a:rPr lang="en-US" dirty="0" smtClean="0"/>
              <a:t>Successful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Rely on our financial strength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In fiscal 2010, WTS generated net cash of $170.1 million, had $820.2 million in total revenue.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Founded in 1990, WTS had 15 straight quarters of profitability.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Tap into our Global Reach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90% of fortune 100 companies use our technology.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We have more than 2000 partners using our products.</a:t>
            </a:r>
          </a:p>
          <a:p>
            <a:pPr marL="457200" lvl="1" indent="0">
              <a:buNone/>
            </a:pPr>
            <a:endParaRPr lang="en-S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Time of Transition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Telecom service companies are going through metamorphosis.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 smtClean="0"/>
              <a:t>A whole new set of players are emerging as competitors.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SG" dirty="0"/>
              <a:t>Many (perhaps all) market segments in the industry are supplied with the emphasis placed on minimising costs.</a:t>
            </a:r>
          </a:p>
        </p:txBody>
      </p:sp>
    </p:spTree>
    <p:extLst>
      <p:ext uri="{BB962C8B-B14F-4D97-AF65-F5344CB8AC3E}">
        <p14:creationId xmlns:p14="http://schemas.microsoft.com/office/powerpoint/2010/main" val="25843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Opportunities and Benefits of adopting VoIP for voice services include:</a:t>
            </a:r>
          </a:p>
          <a:p>
            <a:pPr lvl="1"/>
            <a:r>
              <a:rPr lang="en-US" dirty="0" smtClean="0"/>
              <a:t>Low call charges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Convergence of voice and data onto a single network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Reduced management costs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Easy Integration with other applications </a:t>
            </a:r>
          </a:p>
          <a:p>
            <a:pPr lvl="1"/>
            <a:endParaRPr lang="en-US" dirty="0" smtClean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53218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lvl="1" indent="-342900">
              <a:buFont typeface="+mj-lt"/>
              <a:buAutoNum type="alphaUcPeriod"/>
            </a:pPr>
            <a:r>
              <a:rPr lang="en-US" dirty="0"/>
              <a:t>Simplification of deployment including the cost, organizational impact of moves and </a:t>
            </a:r>
            <a:r>
              <a:rPr lang="en-US" dirty="0" smtClean="0"/>
              <a:t>changes</a:t>
            </a:r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r>
              <a:rPr lang="en-US" dirty="0"/>
              <a:t>Ability to easily add multimedia functionality to VoIP </a:t>
            </a:r>
            <a:r>
              <a:rPr lang="en-US" dirty="0" smtClean="0"/>
              <a:t>terminals</a:t>
            </a:r>
          </a:p>
          <a:p>
            <a:pPr lvl="1"/>
            <a:endParaRPr lang="en-US" dirty="0"/>
          </a:p>
          <a:p>
            <a:pPr lvl="1"/>
            <a:endParaRPr lang="en-S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366" y="415358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C4F32C5E-9325-4314-A528-EF83E707B67B}"/>
</file>

<file path=customXml/itemProps2.xml><?xml version="1.0" encoding="utf-8"?>
<ds:datastoreItem xmlns:ds="http://schemas.openxmlformats.org/officeDocument/2006/customXml" ds:itemID="{48437290-8AE1-45A4-994A-5306AF703C48}"/>
</file>

<file path=customXml/itemProps3.xml><?xml version="1.0" encoding="utf-8"?>
<ds:datastoreItem xmlns:ds="http://schemas.openxmlformats.org/officeDocument/2006/customXml" ds:itemID="{2D264940-0323-457F-928E-4536BBC1E8C0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1907</TotalTime>
  <Words>292</Words>
  <PresentationFormat>Widescreen</PresentationFormat>
  <Paragraphs>72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Wingdings</vt:lpstr>
      <vt:lpstr>Wingdings 3</vt:lpstr>
      <vt:lpstr>Ion Boardroom</vt:lpstr>
      <vt:lpstr>Worldwide Telephony Trading</vt:lpstr>
      <vt:lpstr>About Us</vt:lpstr>
      <vt:lpstr>Success-Satisfaction Partnership</vt:lpstr>
      <vt:lpstr>PowerPoint Presentation</vt:lpstr>
      <vt:lpstr>Foundation for Successful Partnership</vt:lpstr>
      <vt:lpstr>A Time of Transition</vt:lpstr>
      <vt:lpstr>VoIP Opportunities and Benefits</vt:lpstr>
      <vt:lpstr>VoIP Opportunities and Benefits</vt:lpstr>
      <vt:lpstr>Highlights</vt:lpstr>
      <vt:lpstr>Territory-wise Sales</vt:lpstr>
      <vt:lpstr>The 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2016-05-27T11:58:09Z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</Properties>
</file>