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84" r:id="rId1"/>
  </p:sldMasterIdLst>
  <p:notesMasterIdLst>
    <p:notesMasterId r:id="rId11"/>
  </p:notesMasterIdLst>
  <p:sldIdLst>
    <p:sldId id="256" r:id="rId2"/>
    <p:sldId id="269" r:id="rId3"/>
    <p:sldId id="258" r:id="rId4"/>
    <p:sldId id="262" r:id="rId5"/>
    <p:sldId id="271" r:id="rId6"/>
    <p:sldId id="264" r:id="rId7"/>
    <p:sldId id="267" r:id="rId8"/>
    <p:sldId id="272" r:id="rId9"/>
    <p:sldId id="268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000000"/>
    <a:srgbClr val="FFFFCC"/>
    <a:srgbClr val="CC0000"/>
    <a:srgbClr val="000066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595" autoAdjust="0"/>
  </p:normalViewPr>
  <p:slideViewPr>
    <p:cSldViewPr>
      <p:cViewPr varScale="1">
        <p:scale>
          <a:sx n="50" d="100"/>
          <a:sy n="50" d="100"/>
        </p:scale>
        <p:origin x="60" y="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kumimoji="1" sz="1000" i="1"/>
            </a:lvl1pPr>
          </a:lstStyle>
          <a:p>
            <a:r>
              <a:rPr lang="en-US"/>
              <a:t>*</a:t>
            </a:r>
            <a:endParaRPr lang="en-US" sz="1200"/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kumimoji="1" sz="1000" i="1"/>
            </a:lvl1pPr>
          </a:lstStyle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2052" name="Rectangle 1028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kumimoji="1" sz="1000" i="1"/>
            </a:lvl1pPr>
          </a:lstStyle>
          <a:p>
            <a:r>
              <a:rPr lang="en-US"/>
              <a:t>*</a:t>
            </a:r>
            <a:endParaRPr lang="en-US" sz="1200"/>
          </a:p>
        </p:txBody>
      </p:sp>
      <p:sp>
        <p:nvSpPr>
          <p:cNvPr id="20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kumimoji="1" sz="1000" i="1"/>
            </a:lvl1pPr>
          </a:lstStyle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309734774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D69A392A-1906-4780-BD34-EF195FD0CEAA}" type="datetime1">
              <a:rPr lang="en-US" smtClean="0"/>
              <a:pPr/>
              <a:t>3/6/2013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5150E056-94FA-40A1-887D-1FC10604A2C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979542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392A-1906-4780-BD34-EF195FD0CEAA}" type="datetime1">
              <a:rPr lang="en-US" smtClean="0"/>
              <a:pPr/>
              <a:t>3/6/2013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0E056-94FA-40A1-887D-1FC10604A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604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392A-1906-4780-BD34-EF195FD0CEAA}" type="datetime1">
              <a:rPr lang="en-US" smtClean="0"/>
              <a:pPr/>
              <a:t>3/6/2013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0E056-94FA-40A1-887D-1FC10604A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332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392A-1906-4780-BD34-EF195FD0CEAA}" type="datetime1">
              <a:rPr lang="en-US" smtClean="0"/>
              <a:pPr/>
              <a:t>3/6/2013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0E056-94FA-40A1-887D-1FC10604A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468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392A-1906-4780-BD34-EF195FD0CEAA}" type="datetime1">
              <a:rPr lang="en-US" smtClean="0"/>
              <a:pPr/>
              <a:t>3/6/2013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0E056-94FA-40A1-887D-1FC10604A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6264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392A-1906-4780-BD34-EF195FD0CEAA}" type="datetime1">
              <a:rPr lang="en-US" smtClean="0"/>
              <a:pPr/>
              <a:t>3/6/2013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0E056-94FA-40A1-887D-1FC10604A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853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392A-1906-4780-BD34-EF195FD0CEAA}" type="datetime1">
              <a:rPr lang="en-US" smtClean="0"/>
              <a:pPr/>
              <a:t>3/6/2013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0E056-94FA-40A1-887D-1FC10604A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803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392A-1906-4780-BD34-EF195FD0CEAA}" type="datetime1">
              <a:rPr lang="en-US" smtClean="0"/>
              <a:pPr/>
              <a:t>3/6/2013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0E056-94FA-40A1-887D-1FC10604A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5657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392A-1906-4780-BD34-EF195FD0CEAA}" type="datetime1">
              <a:rPr lang="en-US" smtClean="0"/>
              <a:pPr/>
              <a:t>3/6/2013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0E056-94FA-40A1-887D-1FC10604A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460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>
            <a:lvl1pPr>
              <a:defRPr b="1" cap="none" spc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D69A392A-1906-4780-BD34-EF195FD0CEAA}" type="datetime1">
              <a:rPr lang="en-US" smtClean="0"/>
              <a:pPr/>
              <a:t>3/6/2013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5150E056-94FA-40A1-887D-1FC10604A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90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392A-1906-4780-BD34-EF195FD0CEAA}" type="datetime1">
              <a:rPr lang="en-US" smtClean="0"/>
              <a:pPr/>
              <a:t>3/6/2013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5150E056-94FA-40A1-887D-1FC10604A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82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392A-1906-4780-BD34-EF195FD0CEAA}" type="datetime1">
              <a:rPr lang="en-US" smtClean="0"/>
              <a:pPr/>
              <a:t>3/6/2013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0E056-94FA-40A1-887D-1FC10604A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96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392A-1906-4780-BD34-EF195FD0CEAA}" type="datetime1">
              <a:rPr lang="en-US" smtClean="0"/>
              <a:pPr/>
              <a:t>3/6/2013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0E056-94FA-40A1-887D-1FC10604A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077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392A-1906-4780-BD34-EF195FD0CEAA}" type="datetime1">
              <a:rPr lang="en-US" smtClean="0"/>
              <a:pPr/>
              <a:t>3/6/2013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0E056-94FA-40A1-887D-1FC10604A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84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392A-1906-4780-BD34-EF195FD0CEAA}" type="datetime1">
              <a:rPr lang="en-US" smtClean="0"/>
              <a:pPr/>
              <a:t>3/6/2013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0E056-94FA-40A1-887D-1FC10604A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40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392A-1906-4780-BD34-EF195FD0CEAA}" type="datetime1">
              <a:rPr lang="en-US" smtClean="0"/>
              <a:pPr/>
              <a:t>3/6/2013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0E056-94FA-40A1-887D-1FC10604A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28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A392A-1906-4780-BD34-EF195FD0CEAA}" type="datetime1">
              <a:rPr lang="en-US" smtClean="0"/>
              <a:pPr/>
              <a:t>3/6/2013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0E056-94FA-40A1-887D-1FC10604A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536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69A392A-1906-4780-BD34-EF195FD0CEAA}" type="datetime1">
              <a:rPr lang="en-US" smtClean="0"/>
              <a:pPr/>
              <a:t>3/6/2013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150E056-94FA-40A1-887D-1FC10604A2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306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800" r:id="rId16"/>
    <p:sldLayoutId id="214748380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3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>
          <a:noFill/>
          <a:ln/>
        </p:spPr>
        <p:txBody>
          <a:bodyPr anchor="ctr" anchorCtr="0">
            <a:normAutofit/>
          </a:bodyPr>
          <a:lstStyle/>
          <a:p>
            <a:r>
              <a:rPr lang="en-US" b="0" dirty="0">
                <a:latin typeface="CG Times" pitchFamily="18" charset="0"/>
              </a:rPr>
              <a:t>Annual Meeting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2800" dirty="0" smtClean="0"/>
          </a:p>
          <a:p>
            <a:r>
              <a:rPr lang="en-US" sz="2800" dirty="0" smtClean="0"/>
              <a:t>Worldwide Telephony Trading</a:t>
            </a:r>
            <a:endParaRPr lang="en-US" sz="2800" dirty="0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 sz="4400" b="1" dirty="0">
                <a:ln w="22225">
                  <a:solidFill>
                    <a:schemeClr val="accent2"/>
                  </a:solidFill>
                  <a:prstDash val="solid"/>
                </a:ln>
                <a:latin typeface="CG Times" pitchFamily="18" charset="0"/>
              </a:rPr>
              <a:t>Agenda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863589" y="1916832"/>
            <a:ext cx="7823212" cy="408298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/>
              <a:t>Welcome and </a:t>
            </a:r>
            <a:r>
              <a:rPr lang="en-US" sz="2800" dirty="0" smtClean="0"/>
              <a:t>introductions</a:t>
            </a:r>
            <a:endParaRPr lang="en-US" sz="28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/>
              <a:t>Highlights of past </a:t>
            </a:r>
            <a:r>
              <a:rPr lang="en-US" sz="2800" dirty="0" smtClean="0"/>
              <a:t>year</a:t>
            </a:r>
            <a:endParaRPr lang="en-US" sz="28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/>
              <a:t>Prior </a:t>
            </a:r>
            <a:r>
              <a:rPr lang="en-US" sz="2800" dirty="0" smtClean="0"/>
              <a:t>goals</a:t>
            </a:r>
            <a:endParaRPr lang="en-US" sz="2800" dirty="0"/>
          </a:p>
          <a:p>
            <a:pPr marL="0" indent="0">
              <a:lnSpc>
                <a:spcPct val="150000"/>
              </a:lnSpc>
              <a:buNone/>
            </a:pPr>
            <a:r>
              <a:rPr lang="en-US" sz="2800" dirty="0"/>
              <a:t>Financial overview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of Past Year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Increased profits by 20</a:t>
            </a:r>
            <a:r>
              <a:rPr lang="en-US" dirty="0" smtClean="0"/>
              <a:t>%.</a:t>
            </a:r>
          </a:p>
          <a:p>
            <a:endParaRPr lang="en-US" dirty="0"/>
          </a:p>
          <a:p>
            <a:r>
              <a:rPr lang="en-US" dirty="0"/>
              <a:t>Expanded into Canada and Mexico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Added 3 new product lines.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3" y="0"/>
            <a:ext cx="3921494" cy="30943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Review of Prior Goals</a:t>
            </a:r>
          </a:p>
        </p:txBody>
      </p:sp>
      <p:sp>
        <p:nvSpPr>
          <p:cNvPr id="10250" name="Rectangle 10"/>
          <p:cNvSpPr>
            <a:spLocks noGrp="1" noChangeArrowheads="1"/>
          </p:cNvSpPr>
          <p:nvPr>
            <p:ph idx="1"/>
          </p:nvPr>
        </p:nvSpPr>
        <p:spPr>
          <a:xfrm>
            <a:off x="982133" y="1844824"/>
            <a:ext cx="7704667" cy="3332816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Financial</a:t>
            </a:r>
          </a:p>
          <a:p>
            <a:pPr lvl="1"/>
            <a:r>
              <a:rPr lang="en-US" dirty="0">
                <a:effectLst/>
              </a:rPr>
              <a:t>Raise profits by 15%</a:t>
            </a:r>
          </a:p>
          <a:p>
            <a:r>
              <a:rPr lang="en-US" dirty="0"/>
              <a:t>Competitive</a:t>
            </a:r>
          </a:p>
          <a:p>
            <a:pPr lvl="1"/>
            <a:r>
              <a:rPr lang="en-US" dirty="0"/>
              <a:t> </a:t>
            </a:r>
            <a:r>
              <a:rPr lang="en-US" dirty="0">
                <a:effectLst/>
              </a:rPr>
              <a:t>Expand into foreign markets</a:t>
            </a:r>
          </a:p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 </a:t>
            </a:r>
            <a:r>
              <a:rPr lang="en-US" dirty="0">
                <a:effectLst/>
              </a:rPr>
              <a:t>Add 2 new product lines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4849284"/>
            <a:ext cx="2287972" cy="171597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Financial Overview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2132856"/>
            <a:ext cx="7704667" cy="3332816"/>
          </a:xfrm>
        </p:spPr>
        <p:txBody>
          <a:bodyPr>
            <a:normAutofit fontScale="92500" lnSpcReduction="20000"/>
          </a:bodyPr>
          <a:lstStyle/>
          <a:p>
            <a:pPr marL="0" indent="0">
              <a:buFont typeface="Wingdings" pitchFamily="2" charset="2"/>
              <a:buNone/>
            </a:pPr>
            <a:r>
              <a:rPr lang="en-US" dirty="0"/>
              <a:t>	July	Up 2.5%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/>
              <a:t>	August	Up 4.8%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/>
              <a:t>	September	Up 17.5</a:t>
            </a:r>
            <a:r>
              <a:rPr lang="en-US" dirty="0" smtClean="0"/>
              <a:t>%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/>
              <a:t>	</a:t>
            </a:r>
            <a:r>
              <a:rPr lang="en-US" dirty="0" smtClean="0"/>
              <a:t>October	down 2%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/>
              <a:t>	</a:t>
            </a:r>
            <a:r>
              <a:rPr lang="en-US" dirty="0" smtClean="0"/>
              <a:t>November	Up 6%</a:t>
            </a:r>
          </a:p>
          <a:p>
            <a:pPr marL="0" indent="0">
              <a:buFont typeface="Wingdings" pitchFamily="2" charset="2"/>
              <a:buNone/>
            </a:pPr>
            <a:r>
              <a:rPr lang="en-US" dirty="0"/>
              <a:t>	</a:t>
            </a:r>
            <a:r>
              <a:rPr lang="en-US" dirty="0" smtClean="0"/>
              <a:t>December	Up 10%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Revenues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Projected Revenue</a:t>
            </a:r>
          </a:p>
          <a:p>
            <a:r>
              <a:rPr lang="en-US" dirty="0"/>
              <a:t>Actual Revenue</a:t>
            </a:r>
          </a:p>
          <a:p>
            <a:r>
              <a:rPr lang="en-US" dirty="0"/>
              <a:t>Profit Margin</a:t>
            </a:r>
          </a:p>
          <a:p>
            <a:r>
              <a:rPr lang="en-US" dirty="0" smtClean="0"/>
              <a:t>Emphasis </a:t>
            </a:r>
            <a:r>
              <a:rPr lang="en-US" dirty="0"/>
              <a:t>on keeping in shape</a:t>
            </a:r>
          </a:p>
          <a:p>
            <a:r>
              <a:rPr lang="en-US" dirty="0" smtClean="0"/>
              <a:t>Prompt Customer Service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Goals for Next Period</a:t>
            </a:r>
          </a:p>
        </p:txBody>
      </p:sp>
      <p:sp>
        <p:nvSpPr>
          <p:cNvPr id="15368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Strategic </a:t>
            </a:r>
            <a:r>
              <a:rPr lang="en-US" dirty="0" smtClean="0"/>
              <a:t>undertakings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Financial </a:t>
            </a:r>
            <a:r>
              <a:rPr lang="en-US" dirty="0" smtClean="0"/>
              <a:t>goals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/>
              <a:t>Other key efforts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Joint Ventures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262762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Summarize key </a:t>
            </a:r>
            <a:r>
              <a:rPr lang="en-US" dirty="0" smtClean="0"/>
              <a:t>successes/challenges</a:t>
            </a:r>
          </a:p>
          <a:p>
            <a:endParaRPr lang="en-US" dirty="0"/>
          </a:p>
          <a:p>
            <a:r>
              <a:rPr lang="en-US" dirty="0"/>
              <a:t>Reiterate key </a:t>
            </a:r>
            <a:r>
              <a:rPr lang="en-US" dirty="0" smtClean="0"/>
              <a:t>goals</a:t>
            </a:r>
          </a:p>
          <a:p>
            <a:endParaRPr lang="en-US" dirty="0"/>
          </a:p>
          <a:p>
            <a:r>
              <a:rPr lang="en-US" dirty="0"/>
              <a:t>Thanks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1" ma:contentTypeDescription="Create a new document." ma:contentTypeScope="" ma:versionID="4220f93f9908ec80139999026d963c62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98e7c1bdb32c13243a99fe3d7d64c146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/>
  </documentManagement>
</p:properties>
</file>

<file path=customXml/itemProps1.xml><?xml version="1.0" encoding="utf-8"?>
<ds:datastoreItem xmlns:ds="http://schemas.openxmlformats.org/officeDocument/2006/customXml" ds:itemID="{6B139B0A-C76A-4F70-B846-0D365848E398}"/>
</file>

<file path=customXml/itemProps2.xml><?xml version="1.0" encoding="utf-8"?>
<ds:datastoreItem xmlns:ds="http://schemas.openxmlformats.org/officeDocument/2006/customXml" ds:itemID="{E79F57E5-4693-4B32-A0ED-427B6CFAC4F8}"/>
</file>

<file path=customXml/itemProps3.xml><?xml version="1.0" encoding="utf-8"?>
<ds:datastoreItem xmlns:ds="http://schemas.openxmlformats.org/officeDocument/2006/customXml" ds:itemID="{D89C15EB-06E1-45C5-844F-997DCFB82AB4}"/>
</file>

<file path=docProps/app.xml><?xml version="1.0" encoding="utf-8"?>
<Properties xmlns="http://schemas.openxmlformats.org/officeDocument/2006/extended-properties" xmlns:vt="http://schemas.openxmlformats.org/officeDocument/2006/docPropsVTypes">
  <Template>TC103457496[[fn=Parallax]]</Template>
  <TotalTime>136</TotalTime>
  <Words>99</Words>
  <Application>Microsoft Office PowerPoint</Application>
  <PresentationFormat>On-screen Show (4:3)</PresentationFormat>
  <Paragraphs>45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CG Times</vt:lpstr>
      <vt:lpstr>Arial</vt:lpstr>
      <vt:lpstr>Corbel</vt:lpstr>
      <vt:lpstr>Times New Roman</vt:lpstr>
      <vt:lpstr>Wingdings</vt:lpstr>
      <vt:lpstr>Parallax</vt:lpstr>
      <vt:lpstr>Annual Meeting</vt:lpstr>
      <vt:lpstr>Agenda</vt:lpstr>
      <vt:lpstr>Highlights of Past Year</vt:lpstr>
      <vt:lpstr>Review of Prior Goals</vt:lpstr>
      <vt:lpstr>Financial Overview</vt:lpstr>
      <vt:lpstr>Revenues</vt:lpstr>
      <vt:lpstr>Goals for Next Period</vt:lpstr>
      <vt:lpstr>Joint Ventures</vt:lpstr>
      <vt:lpstr>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1996-12-09T16:11:54Z</cp:lastPrinted>
  <dcterms:created xsi:type="dcterms:W3CDTF">1996-12-05T15:14:54Z</dcterms:created>
  <dcterms:modified xsi:type="dcterms:W3CDTF">2013-03-05T17:20:14Z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  <property fmtid="{D5CDD505-2E9C-101B-9397-08002B2CF9AE}" pid="3" name="QA Doc Type">
    <vt:lpwstr/>
  </property>
  <property fmtid="{D5CDD505-2E9C-101B-9397-08002B2CF9AE}" pid="4" name="Module">
    <vt:lpwstr/>
  </property>
</Properties>
</file>