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8.xml" ContentType="application/vnd.openxmlformats-officedocument.presentationml.slideLayout+xml"/>
  <Override PartName="/ppt/slideLayouts/slideLayout17.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18.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4.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3.xml" ContentType="application/vnd.openxmlformats-officedocument.theme+xml"/>
  <Override PartName="/ppt/charts/chart1.xml" ContentType="application/vnd.openxmlformats-officedocument.drawingml.chart+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8" r:id="rId1"/>
  </p:sldMasterIdLst>
  <p:notesMasterIdLst>
    <p:notesMasterId r:id="rId12"/>
  </p:notesMasterIdLst>
  <p:handoutMasterIdLst>
    <p:handoutMasterId r:id="rId13"/>
  </p:handoutMasterIdLst>
  <p:sldIdLst>
    <p:sldId id="256" r:id="rId2"/>
    <p:sldId id="269" r:id="rId3"/>
    <p:sldId id="258" r:id="rId4"/>
    <p:sldId id="262" r:id="rId5"/>
    <p:sldId id="259" r:id="rId6"/>
    <p:sldId id="271" r:id="rId7"/>
    <p:sldId id="264" r:id="rId8"/>
    <p:sldId id="270" r:id="rId9"/>
    <p:sldId id="267" r:id="rId10"/>
    <p:sldId id="268" r:id="rId1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Tahoma"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CC"/>
    <a:srgbClr val="CC0000"/>
    <a:srgbClr val="000066"/>
    <a:srgbClr val="FFCC00"/>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0" autoAdjust="0"/>
    <p:restoredTop sz="94595" autoAdjust="0"/>
  </p:normalViewPr>
  <p:slideViewPr>
    <p:cSldViewPr>
      <p:cViewPr varScale="1">
        <p:scale>
          <a:sx n="50" d="100"/>
          <a:sy n="50" d="100"/>
        </p:scale>
        <p:origin x="54" y="2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102"/>
    </p:cViewPr>
  </p:notesTextViewPr>
  <p:sorterViewPr>
    <p:cViewPr>
      <p:scale>
        <a:sx n="66" d="100"/>
        <a:sy n="66" d="100"/>
      </p:scale>
      <p:origin x="0" y="786"/>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808777429467086"/>
          <c:y val="9.3567251461988299E-2"/>
          <c:w val="0.63479623824451414"/>
          <c:h val="0.70760233918128657"/>
        </c:manualLayout>
      </c:layout>
      <c:lineChart>
        <c:grouping val="standard"/>
        <c:varyColors val="0"/>
        <c:ser>
          <c:idx val="0"/>
          <c:order val="0"/>
          <c:tx>
            <c:strRef>
              <c:f>Sheet1!$A$2</c:f>
              <c:strCache>
                <c:ptCount val="1"/>
                <c:pt idx="0">
                  <c:v>2008</c:v>
                </c:pt>
              </c:strCache>
            </c:strRef>
          </c:tx>
          <c:spPr>
            <a:ln w="12700">
              <a:solidFill>
                <a:srgbClr val="FF0000"/>
              </a:solidFill>
              <a:prstDash val="solid"/>
            </a:ln>
          </c:spPr>
          <c:marker>
            <c:symbol val="diamond"/>
            <c:size val="4"/>
            <c:spPr>
              <a:solidFill>
                <a:srgbClr val="FF0000"/>
              </a:solidFill>
              <a:ln>
                <a:solidFill>
                  <a:srgbClr val="FF0000"/>
                </a:solidFill>
                <a:prstDash val="solid"/>
              </a:ln>
            </c:spPr>
          </c:marker>
          <c:cat>
            <c:strRef>
              <c:f>Sheet1!$B$1:$E$1</c:f>
              <c:strCache>
                <c:ptCount val="4"/>
                <c:pt idx="0">
                  <c:v>1st Qtr</c:v>
                </c:pt>
                <c:pt idx="1">
                  <c:v>2nd Qtr</c:v>
                </c:pt>
                <c:pt idx="2">
                  <c:v>3rd Qtr</c:v>
                </c:pt>
                <c:pt idx="3">
                  <c:v>4th Qtr</c:v>
                </c:pt>
              </c:strCache>
            </c:strRef>
          </c:cat>
          <c:val>
            <c:numRef>
              <c:f>Sheet1!$B$2:$E$2</c:f>
              <c:numCache>
                <c:formatCode>#,##0</c:formatCode>
                <c:ptCount val="4"/>
                <c:pt idx="0">
                  <c:v>92851</c:v>
                </c:pt>
                <c:pt idx="1">
                  <c:v>96567</c:v>
                </c:pt>
                <c:pt idx="2">
                  <c:v>93456</c:v>
                </c:pt>
                <c:pt idx="3">
                  <c:v>98665</c:v>
                </c:pt>
              </c:numCache>
            </c:numRef>
          </c:val>
          <c:smooth val="0"/>
        </c:ser>
        <c:ser>
          <c:idx val="1"/>
          <c:order val="1"/>
          <c:tx>
            <c:strRef>
              <c:f>Sheet1!$A$3</c:f>
              <c:strCache>
                <c:ptCount val="1"/>
                <c:pt idx="0">
                  <c:v>2009</c:v>
                </c:pt>
              </c:strCache>
            </c:strRef>
          </c:tx>
          <c:spPr>
            <a:ln w="12700">
              <a:solidFill>
                <a:srgbClr val="FFFF00"/>
              </a:solidFill>
              <a:prstDash val="solid"/>
            </a:ln>
          </c:spPr>
          <c:marker>
            <c:symbol val="square"/>
            <c:size val="4"/>
            <c:spPr>
              <a:solidFill>
                <a:srgbClr val="FFFF00"/>
              </a:solidFill>
              <a:ln>
                <a:solidFill>
                  <a:srgbClr val="FFFF00"/>
                </a:solidFill>
                <a:prstDash val="solid"/>
              </a:ln>
            </c:spPr>
          </c:marker>
          <c:cat>
            <c:strRef>
              <c:f>Sheet1!$B$1:$E$1</c:f>
              <c:strCache>
                <c:ptCount val="4"/>
                <c:pt idx="0">
                  <c:v>1st Qtr</c:v>
                </c:pt>
                <c:pt idx="1">
                  <c:v>2nd Qtr</c:v>
                </c:pt>
                <c:pt idx="2">
                  <c:v>3rd Qtr</c:v>
                </c:pt>
                <c:pt idx="3">
                  <c:v>4th Qtr</c:v>
                </c:pt>
              </c:strCache>
            </c:strRef>
          </c:cat>
          <c:val>
            <c:numRef>
              <c:f>Sheet1!$B$3:$E$3</c:f>
              <c:numCache>
                <c:formatCode>#,##0</c:formatCode>
                <c:ptCount val="4"/>
                <c:pt idx="0">
                  <c:v>94536</c:v>
                </c:pt>
                <c:pt idx="1">
                  <c:v>95648</c:v>
                </c:pt>
                <c:pt idx="2">
                  <c:v>96775</c:v>
                </c:pt>
                <c:pt idx="3">
                  <c:v>100996</c:v>
                </c:pt>
              </c:numCache>
            </c:numRef>
          </c:val>
          <c:smooth val="0"/>
        </c:ser>
        <c:dLbls>
          <c:showLegendKey val="0"/>
          <c:showVal val="0"/>
          <c:showCatName val="0"/>
          <c:showSerName val="0"/>
          <c:showPercent val="0"/>
          <c:showBubbleSize val="0"/>
        </c:dLbls>
        <c:marker val="1"/>
        <c:smooth val="0"/>
        <c:axId val="178540464"/>
        <c:axId val="178541024"/>
      </c:lineChart>
      <c:catAx>
        <c:axId val="178540464"/>
        <c:scaling>
          <c:orientation val="minMax"/>
        </c:scaling>
        <c:delete val="0"/>
        <c:axPos val="b"/>
        <c:numFmt formatCode="General" sourceLinked="1"/>
        <c:majorTickMark val="out"/>
        <c:minorTickMark val="none"/>
        <c:tickLblPos val="nextTo"/>
        <c:spPr>
          <a:ln w="3175">
            <a:solidFill>
              <a:schemeClr val="tx1"/>
            </a:solidFill>
            <a:prstDash val="solid"/>
          </a:ln>
        </c:spPr>
        <c:txPr>
          <a:bodyPr rot="0" vert="horz"/>
          <a:lstStyle/>
          <a:p>
            <a:pPr>
              <a:defRPr sz="1800" b="1" i="0" u="none" strike="noStrike" baseline="0">
                <a:solidFill>
                  <a:schemeClr val="tx1"/>
                </a:solidFill>
                <a:latin typeface="Arial"/>
                <a:ea typeface="Arial"/>
                <a:cs typeface="Arial"/>
              </a:defRPr>
            </a:pPr>
            <a:endParaRPr lang="en-US"/>
          </a:p>
        </c:txPr>
        <c:crossAx val="178541024"/>
        <c:crosses val="autoZero"/>
        <c:auto val="1"/>
        <c:lblAlgn val="ctr"/>
        <c:lblOffset val="100"/>
        <c:tickLblSkip val="1"/>
        <c:tickMarkSkip val="1"/>
        <c:noMultiLvlLbl val="0"/>
      </c:catAx>
      <c:valAx>
        <c:axId val="178541024"/>
        <c:scaling>
          <c:orientation val="minMax"/>
        </c:scaling>
        <c:delete val="0"/>
        <c:axPos val="l"/>
        <c:majorGridlines>
          <c:spPr>
            <a:ln w="3175">
              <a:solidFill>
                <a:schemeClr val="tx1"/>
              </a:solidFill>
              <a:prstDash val="solid"/>
            </a:ln>
          </c:spPr>
        </c:majorGridlines>
        <c:numFmt formatCode="#,##0" sourceLinked="1"/>
        <c:majorTickMark val="out"/>
        <c:minorTickMark val="none"/>
        <c:tickLblPos val="nextTo"/>
        <c:spPr>
          <a:ln w="3175">
            <a:solidFill>
              <a:schemeClr val="tx1"/>
            </a:solidFill>
            <a:prstDash val="solid"/>
          </a:ln>
        </c:spPr>
        <c:txPr>
          <a:bodyPr rot="0" vert="horz"/>
          <a:lstStyle/>
          <a:p>
            <a:pPr>
              <a:defRPr sz="1800" b="1" i="0" u="none" strike="noStrike" baseline="0">
                <a:solidFill>
                  <a:schemeClr val="tx1"/>
                </a:solidFill>
                <a:latin typeface="Arial"/>
                <a:ea typeface="Arial"/>
                <a:cs typeface="Arial"/>
              </a:defRPr>
            </a:pPr>
            <a:endParaRPr lang="en-US"/>
          </a:p>
        </c:txPr>
        <c:crossAx val="178540464"/>
        <c:crosses val="autoZero"/>
        <c:crossBetween val="between"/>
      </c:valAx>
      <c:spPr>
        <a:noFill/>
        <a:ln w="12700">
          <a:solidFill>
            <a:schemeClr val="tx1"/>
          </a:solidFill>
          <a:prstDash val="solid"/>
        </a:ln>
      </c:spPr>
    </c:plotArea>
    <c:legend>
      <c:legendPos val="r"/>
      <c:layout>
        <c:manualLayout>
          <c:xMode val="edge"/>
          <c:yMode val="edge"/>
          <c:x val="0.83855799373040751"/>
          <c:y val="0.34210526315789475"/>
          <c:w val="0.15517241379310345"/>
          <c:h val="0.20760233918128654"/>
        </c:manualLayout>
      </c:layout>
      <c:overlay val="0"/>
      <c:spPr>
        <a:noFill/>
        <a:ln w="3175">
          <a:solidFill>
            <a:schemeClr val="tx1"/>
          </a:solidFill>
          <a:prstDash val="solid"/>
        </a:ln>
      </c:spPr>
      <c:txPr>
        <a:bodyPr/>
        <a:lstStyle/>
        <a:p>
          <a:pPr>
            <a:defRPr sz="1655" b="1" i="0" u="none" strike="noStrike" baseline="0">
              <a:solidFill>
                <a:schemeClr val="tx1"/>
              </a:solidFill>
              <a:latin typeface="Arial"/>
              <a:ea typeface="Arial"/>
              <a:cs typeface="Arial"/>
            </a:defRPr>
          </a:pPr>
          <a:endParaRPr lang="en-US"/>
        </a:p>
      </c:txPr>
    </c:legend>
    <c:plotVisOnly val="1"/>
    <c:dispBlanksAs val="gap"/>
    <c:showDLblsOverMax val="0"/>
  </c:chart>
  <c:spPr>
    <a:noFill/>
    <a:ln>
      <a:noFill/>
    </a:ln>
  </c:spPr>
  <c:txPr>
    <a:bodyPr/>
    <a:lstStyle/>
    <a:p>
      <a:pPr>
        <a:defRPr sz="1800" b="1" i="0" u="none" strike="noStrike" baseline="0">
          <a:solidFill>
            <a:schemeClr val="tx1"/>
          </a:solidFill>
          <a:latin typeface="Arial"/>
          <a:ea typeface="Arial"/>
          <a:cs typeface="Aria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CF2C35F-DA15-4107-9BE1-7D7A5089518D}" type="datetimeFigureOut">
              <a:rPr lang="en-US" smtClean="0"/>
              <a:pPr/>
              <a:t>3/6/2013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1D07488-A2A3-4F59-B542-C5D82E20FA14}" type="slidenum">
              <a:rPr lang="en-US" smtClean="0"/>
              <a:pPr/>
              <a:t>‹#›</a:t>
            </a:fld>
            <a:endParaRPr lang="en-US"/>
          </a:p>
        </p:txBody>
      </p:sp>
    </p:spTree>
    <p:extLst>
      <p:ext uri="{BB962C8B-B14F-4D97-AF65-F5344CB8AC3E}">
        <p14:creationId xmlns:p14="http://schemas.microsoft.com/office/powerpoint/2010/main" val="211623074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defRPr kumimoji="1" sz="1000" i="1">
                <a:latin typeface="Arial" charset="0"/>
              </a:defRPr>
            </a:lvl1pPr>
          </a:lstStyle>
          <a:p>
            <a:endParaRPr lang="en-US" sz="1200"/>
          </a:p>
        </p:txBody>
      </p:sp>
      <p:sp>
        <p:nvSpPr>
          <p:cNvPr id="205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a:defRPr kumimoji="1" sz="1000" i="1">
                <a:latin typeface="Arial" charset="0"/>
              </a:defRPr>
            </a:lvl1pPr>
          </a:lstStyle>
          <a:p>
            <a:r>
              <a:rPr lang="en-US"/>
              <a:t>07/16/96</a:t>
            </a:r>
            <a:endParaRPr lang="en-US" sz="1200"/>
          </a:p>
        </p:txBody>
      </p:sp>
      <p:sp>
        <p:nvSpPr>
          <p:cNvPr id="2052" name="Rectangle 1028"/>
          <p:cNvSpPr>
            <a:spLocks noGrp="1" noRot="1" noChangeAspect="1" noChangeArrowheads="1"/>
          </p:cNvSpPr>
          <p:nvPr>
            <p:ph type="sldImg" idx="2"/>
          </p:nvPr>
        </p:nvSpPr>
        <p:spPr bwMode="auto">
          <a:xfrm>
            <a:off x="1143000" y="685800"/>
            <a:ext cx="4572000" cy="3429000"/>
          </a:xfrm>
          <a:prstGeom prst="rect">
            <a:avLst/>
          </a:prstGeom>
          <a:noFill/>
          <a:ln w="12700" cap="sq">
            <a:solidFill>
              <a:schemeClr val="tx1"/>
            </a:solidFill>
            <a:miter lim="800000"/>
            <a:headEnd/>
            <a:tailEnd/>
          </a:ln>
          <a:effectLst/>
        </p:spPr>
      </p:sp>
      <p:sp>
        <p:nvSpPr>
          <p:cNvPr id="205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05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defRPr kumimoji="1" sz="1000" i="1">
                <a:latin typeface="Arial" charset="0"/>
              </a:defRPr>
            </a:lvl1pPr>
          </a:lstStyle>
          <a:p>
            <a:endParaRPr lang="en-US" sz="1200"/>
          </a:p>
        </p:txBody>
      </p:sp>
      <p:sp>
        <p:nvSpPr>
          <p:cNvPr id="205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a:defRPr kumimoji="1" sz="1000" i="1">
                <a:latin typeface="Arial" charset="0"/>
              </a:defRPr>
            </a:lvl1pPr>
          </a:lstStyle>
          <a:p>
            <a:r>
              <a:rPr lang="en-US"/>
              <a:t>##</a:t>
            </a:r>
            <a:endParaRPr lang="en-US" sz="1200"/>
          </a:p>
        </p:txBody>
      </p:sp>
    </p:spTree>
    <p:extLst>
      <p:ext uri="{BB962C8B-B14F-4D97-AF65-F5344CB8AC3E}">
        <p14:creationId xmlns:p14="http://schemas.microsoft.com/office/powerpoint/2010/main" val="614088277"/>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Date Placeholder 4"/>
          <p:cNvSpPr>
            <a:spLocks noGrp="1"/>
          </p:cNvSpPr>
          <p:nvPr>
            <p:ph type="dt" idx="11"/>
          </p:nvPr>
        </p:nvSpPr>
        <p:spPr/>
        <p:txBody>
          <a:bodyPr/>
          <a:lstStyle/>
          <a:p>
            <a:r>
              <a:rPr lang="en-US" smtClean="0"/>
              <a:t>07/16/96</a:t>
            </a:r>
            <a:endParaRPr lang="en-US" sz="1200"/>
          </a:p>
        </p:txBody>
      </p:sp>
      <p:sp>
        <p:nvSpPr>
          <p:cNvPr id="7" name="Slide Number Placeholder 6"/>
          <p:cNvSpPr>
            <a:spLocks noGrp="1"/>
          </p:cNvSpPr>
          <p:nvPr>
            <p:ph type="sldNum" sz="quarter" idx="13"/>
          </p:nvPr>
        </p:nvSpPr>
        <p:spPr/>
        <p:txBody>
          <a:bodyPr/>
          <a:lstStyle/>
          <a:p>
            <a:r>
              <a:rPr lang="en-US" smtClean="0"/>
              <a:t>##</a:t>
            </a:r>
            <a:endParaRPr lang="en-US" sz="1200"/>
          </a:p>
        </p:txBody>
      </p:sp>
    </p:spTree>
    <p:extLst>
      <p:ext uri="{BB962C8B-B14F-4D97-AF65-F5344CB8AC3E}">
        <p14:creationId xmlns:p14="http://schemas.microsoft.com/office/powerpoint/2010/main" val="11751800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27"/>
          <p:cNvSpPr>
            <a:spLocks noGrp="1" noChangeArrowheads="1"/>
          </p:cNvSpPr>
          <p:nvPr>
            <p:ph type="dt" idx="1"/>
          </p:nvPr>
        </p:nvSpPr>
        <p:spPr>
          <a:ln/>
        </p:spPr>
        <p:txBody>
          <a:bodyPr/>
          <a:lstStyle/>
          <a:p>
            <a:r>
              <a:rPr lang="en-US"/>
              <a:t>07/16/96</a:t>
            </a:r>
            <a:endParaRPr lang="en-US" sz="1200" i="0"/>
          </a:p>
        </p:txBody>
      </p:sp>
      <p:sp>
        <p:nvSpPr>
          <p:cNvPr id="7" name="Rectangle 1031"/>
          <p:cNvSpPr>
            <a:spLocks noGrp="1" noChangeArrowheads="1"/>
          </p:cNvSpPr>
          <p:nvPr>
            <p:ph type="sldNum" sz="quarter" idx="5"/>
          </p:nvPr>
        </p:nvSpPr>
        <p:spPr>
          <a:ln/>
        </p:spPr>
        <p:txBody>
          <a:bodyPr/>
          <a:lstStyle/>
          <a:p>
            <a:r>
              <a:rPr lang="en-US"/>
              <a:t>##</a:t>
            </a:r>
            <a:endParaRPr lang="en-US" sz="1200" i="0"/>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p:txBody>
          <a:bodyPr/>
          <a:lstStyle/>
          <a:p>
            <a:r>
              <a:rPr lang="en-US" dirty="0"/>
              <a:t>Talk about the new </a:t>
            </a:r>
            <a:r>
              <a:rPr lang="en-US" dirty="0" smtClean="0"/>
              <a:t>product </a:t>
            </a:r>
            <a:r>
              <a:rPr lang="en-US" dirty="0"/>
              <a:t>catalog</a:t>
            </a:r>
            <a:r>
              <a:rPr lang="en-US" dirty="0" smtClean="0"/>
              <a:t>. If needed, collect information from </a:t>
            </a:r>
            <a:r>
              <a:rPr lang="en-US" smtClean="0"/>
              <a:t>the manufacturer.</a:t>
            </a:r>
            <a:endParaRPr lang="en-US" dirty="0"/>
          </a:p>
        </p:txBody>
      </p:sp>
    </p:spTree>
    <p:extLst>
      <p:ext uri="{BB962C8B-B14F-4D97-AF65-F5344CB8AC3E}">
        <p14:creationId xmlns:p14="http://schemas.microsoft.com/office/powerpoint/2010/main" val="951551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4334933" y="1169931"/>
            <a:ext cx="4814835" cy="4993802"/>
            <a:chOff x="4334933" y="1169931"/>
            <a:chExt cx="4814835" cy="4993802"/>
          </a:xfrm>
        </p:grpSpPr>
        <p:cxnSp>
          <p:nvCxnSpPr>
            <p:cNvPr id="17" name="Straight Connector 16"/>
            <p:cNvCxnSpPr/>
            <p:nvPr/>
          </p:nvCxnSpPr>
          <p:spPr>
            <a:xfrm flipH="1">
              <a:off x="6009259" y="1169931"/>
              <a:ext cx="3134741" cy="313474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334933" y="1348898"/>
              <a:ext cx="4814835" cy="481483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225595" y="1469269"/>
              <a:ext cx="3912054" cy="3912054"/>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flipH="1">
              <a:off x="5304588" y="1307856"/>
              <a:ext cx="3839412" cy="383941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707078" y="1770196"/>
              <a:ext cx="3430571" cy="3430570"/>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ctrTitle"/>
          </p:nvPr>
        </p:nvSpPr>
        <p:spPr>
          <a:xfrm>
            <a:off x="533400" y="533400"/>
            <a:ext cx="6154713" cy="3124201"/>
          </a:xfrm>
        </p:spPr>
        <p:txBody>
          <a:bodyPr anchor="b">
            <a:normAutofit/>
          </a:bodyPr>
          <a:lstStyle>
            <a:lvl1pPr algn="l">
              <a:defRPr sz="4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533400" y="3843868"/>
            <a:ext cx="4954250" cy="1913466"/>
          </a:xfrm>
        </p:spPr>
        <p:txBody>
          <a:bodyPr anchor="t">
            <a:normAutofit/>
          </a:bodyPr>
          <a:lstStyle>
            <a:lvl1pPr marL="0" indent="0" algn="l">
              <a:buNone/>
              <a:defRPr sz="20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CADE977-DF00-4CAF-B04C-51ECAE740A90}" type="datetime1">
              <a:rPr lang="en-US" smtClean="0"/>
              <a:t>3/6/2013</a:t>
            </a:fld>
            <a:endParaRPr lang="en-US"/>
          </a:p>
        </p:txBody>
      </p:sp>
      <p:sp>
        <p:nvSpPr>
          <p:cNvPr id="5" name="Footer Placeholder 4"/>
          <p:cNvSpPr>
            <a:spLocks noGrp="1"/>
          </p:cNvSpPr>
          <p:nvPr>
            <p:ph type="ftr" sz="quarter" idx="11"/>
          </p:nvPr>
        </p:nvSpPr>
        <p:spPr/>
        <p:txBody>
          <a:bodyPr/>
          <a:lstStyle/>
          <a:p>
            <a:r>
              <a:rPr lang="en-US" smtClean="0"/>
              <a:t>Worldwide Telephony Systems</a:t>
            </a:r>
            <a:endParaRPr lang="en-US"/>
          </a:p>
        </p:txBody>
      </p:sp>
      <p:sp>
        <p:nvSpPr>
          <p:cNvPr id="6" name="Slide Number Placeholder 5"/>
          <p:cNvSpPr>
            <a:spLocks noGrp="1"/>
          </p:cNvSpPr>
          <p:nvPr>
            <p:ph type="sldNum" sz="quarter" idx="12"/>
          </p:nvPr>
        </p:nvSpPr>
        <p:spPr/>
        <p:txBody>
          <a:bodyPr/>
          <a:lstStyle/>
          <a:p>
            <a:fld id="{970CC0D4-5D24-4C68-9811-EDD7988B466F}" type="slidenum">
              <a:rPr lang="en-US" smtClean="0"/>
              <a:pPr/>
              <a:t>‹#›</a:t>
            </a:fld>
            <a:endParaRPr lang="en-US"/>
          </a:p>
        </p:txBody>
      </p:sp>
    </p:spTree>
    <p:extLst>
      <p:ext uri="{BB962C8B-B14F-4D97-AF65-F5344CB8AC3E}">
        <p14:creationId xmlns:p14="http://schemas.microsoft.com/office/powerpoint/2010/main" val="2933238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smtClean="0"/>
              <a:t>Click to edit Master title style</a:t>
            </a:r>
            <a:endParaRPr lang="en-US" dirty="0"/>
          </a:p>
        </p:txBody>
      </p:sp>
      <p:sp>
        <p:nvSpPr>
          <p:cNvPr id="6" name="Picture Placeholder 2"/>
          <p:cNvSpPr>
            <a:spLocks noGrp="1" noChangeAspect="1"/>
          </p:cNvSpPr>
          <p:nvPr>
            <p:ph type="pic" idx="13"/>
          </p:nvPr>
        </p:nvSpPr>
        <p:spPr>
          <a:xfrm>
            <a:off x="533400" y="533400"/>
            <a:ext cx="8077200"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9" name="Text Placeholder 9"/>
          <p:cNvSpPr>
            <a:spLocks noGrp="1"/>
          </p:cNvSpPr>
          <p:nvPr>
            <p:ph type="body" sz="quarter" idx="14"/>
          </p:nvPr>
        </p:nvSpPr>
        <p:spPr>
          <a:xfrm>
            <a:off x="762002" y="3843867"/>
            <a:ext cx="7281332"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Date Placeholder 2"/>
          <p:cNvSpPr>
            <a:spLocks noGrp="1"/>
          </p:cNvSpPr>
          <p:nvPr>
            <p:ph type="dt" sz="half" idx="10"/>
          </p:nvPr>
        </p:nvSpPr>
        <p:spPr/>
        <p:txBody>
          <a:bodyPr/>
          <a:lstStyle/>
          <a:p>
            <a:fld id="{A4366628-27D3-4D93-A682-6375FA8D3730}" type="datetime1">
              <a:rPr lang="en-US" smtClean="0"/>
              <a:t>3/6/2013</a:t>
            </a:fld>
            <a:endParaRPr lang="en-US"/>
          </a:p>
        </p:txBody>
      </p:sp>
      <p:sp>
        <p:nvSpPr>
          <p:cNvPr id="4" name="Footer Placeholder 3"/>
          <p:cNvSpPr>
            <a:spLocks noGrp="1"/>
          </p:cNvSpPr>
          <p:nvPr>
            <p:ph type="ftr" sz="quarter" idx="11"/>
          </p:nvPr>
        </p:nvSpPr>
        <p:spPr/>
        <p:txBody>
          <a:bodyPr/>
          <a:lstStyle/>
          <a:p>
            <a:r>
              <a:rPr lang="en-US" smtClean="0"/>
              <a:t>Worldwide Telephony Systems</a:t>
            </a:r>
            <a:endParaRPr lang="en-US"/>
          </a:p>
        </p:txBody>
      </p:sp>
      <p:sp>
        <p:nvSpPr>
          <p:cNvPr id="5" name="Slide Number Placeholder 4"/>
          <p:cNvSpPr>
            <a:spLocks noGrp="1"/>
          </p:cNvSpPr>
          <p:nvPr>
            <p:ph type="sldNum" sz="quarter" idx="12"/>
          </p:nvPr>
        </p:nvSpPr>
        <p:spPr/>
        <p:txBody>
          <a:bodyPr/>
          <a:lstStyle/>
          <a:p>
            <a:fld id="{6BED1D99-226F-413E-B5B6-AE0F262EF772}" type="slidenum">
              <a:rPr lang="en-US" smtClean="0"/>
              <a:pPr/>
              <a:t>‹#›</a:t>
            </a:fld>
            <a:endParaRPr lang="en-US"/>
          </a:p>
        </p:txBody>
      </p:sp>
    </p:spTree>
    <p:extLst>
      <p:ext uri="{BB962C8B-B14F-4D97-AF65-F5344CB8AC3E}">
        <p14:creationId xmlns:p14="http://schemas.microsoft.com/office/powerpoint/2010/main" val="2051275127"/>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077200" cy="2895600"/>
          </a:xfrm>
        </p:spPr>
        <p:txBody>
          <a:bodyPr anchor="ctr">
            <a:normAutofit/>
          </a:bodyPr>
          <a:lstStyle>
            <a:lvl1pPr algn="l">
              <a:defRPr sz="2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4114800"/>
            <a:ext cx="6383552" cy="1905000"/>
          </a:xfrm>
        </p:spPr>
        <p:txBody>
          <a:bodyPr anchor="ctr">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4366628-27D3-4D93-A682-6375FA8D3730}" type="datetime1">
              <a:rPr lang="en-US" smtClean="0"/>
              <a:t>3/6/2013</a:t>
            </a:fld>
            <a:endParaRPr lang="en-US"/>
          </a:p>
        </p:txBody>
      </p:sp>
      <p:sp>
        <p:nvSpPr>
          <p:cNvPr id="5" name="Footer Placeholder 4"/>
          <p:cNvSpPr>
            <a:spLocks noGrp="1"/>
          </p:cNvSpPr>
          <p:nvPr>
            <p:ph type="ftr" sz="quarter" idx="11"/>
          </p:nvPr>
        </p:nvSpPr>
        <p:spPr/>
        <p:txBody>
          <a:bodyPr/>
          <a:lstStyle/>
          <a:p>
            <a:r>
              <a:rPr lang="en-US" smtClean="0"/>
              <a:t>Worldwide Telephony Systems</a:t>
            </a:r>
            <a:endParaRPr lang="en-US"/>
          </a:p>
        </p:txBody>
      </p:sp>
      <p:sp>
        <p:nvSpPr>
          <p:cNvPr id="6" name="Slide Number Placeholder 5"/>
          <p:cNvSpPr>
            <a:spLocks noGrp="1"/>
          </p:cNvSpPr>
          <p:nvPr>
            <p:ph type="sldNum" sz="quarter" idx="12"/>
          </p:nvPr>
        </p:nvSpPr>
        <p:spPr/>
        <p:txBody>
          <a:bodyPr/>
          <a:lstStyle/>
          <a:p>
            <a:fld id="{6BED1D99-226F-413E-B5B6-AE0F262EF772}" type="slidenum">
              <a:rPr lang="en-US" smtClean="0"/>
              <a:pPr/>
              <a:t>‹#›</a:t>
            </a:fld>
            <a:endParaRPr lang="en-US"/>
          </a:p>
        </p:txBody>
      </p:sp>
    </p:spTree>
    <p:extLst>
      <p:ext uri="{BB962C8B-B14F-4D97-AF65-F5344CB8AC3E}">
        <p14:creationId xmlns:p14="http://schemas.microsoft.com/office/powerpoint/2010/main" val="401095999"/>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283" y="533400"/>
            <a:ext cx="6859787" cy="2895600"/>
          </a:xfrm>
        </p:spPr>
        <p:txBody>
          <a:bodyPr anchor="ctr">
            <a:normAutofit/>
          </a:bodyPr>
          <a:lstStyle>
            <a:lvl1pPr algn="l">
              <a:defRPr sz="28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066800" y="3429000"/>
            <a:ext cx="6402467" cy="4826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533400" y="4301070"/>
            <a:ext cx="6382361" cy="171873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4366628-27D3-4D93-A682-6375FA8D3730}" type="datetime1">
              <a:rPr lang="en-US" smtClean="0"/>
              <a:t>3/6/2013</a:t>
            </a:fld>
            <a:endParaRPr lang="en-US"/>
          </a:p>
        </p:txBody>
      </p:sp>
      <p:sp>
        <p:nvSpPr>
          <p:cNvPr id="5" name="Footer Placeholder 4"/>
          <p:cNvSpPr>
            <a:spLocks noGrp="1"/>
          </p:cNvSpPr>
          <p:nvPr>
            <p:ph type="ftr" sz="quarter" idx="11"/>
          </p:nvPr>
        </p:nvSpPr>
        <p:spPr/>
        <p:txBody>
          <a:bodyPr/>
          <a:lstStyle/>
          <a:p>
            <a:r>
              <a:rPr lang="en-US" smtClean="0"/>
              <a:t>Worldwide Telephony Systems</a:t>
            </a:r>
            <a:endParaRPr lang="en-US"/>
          </a:p>
        </p:txBody>
      </p:sp>
      <p:sp>
        <p:nvSpPr>
          <p:cNvPr id="6" name="Slide Number Placeholder 5"/>
          <p:cNvSpPr>
            <a:spLocks noGrp="1"/>
          </p:cNvSpPr>
          <p:nvPr>
            <p:ph type="sldNum" sz="quarter" idx="12"/>
          </p:nvPr>
        </p:nvSpPr>
        <p:spPr/>
        <p:txBody>
          <a:bodyPr/>
          <a:lstStyle/>
          <a:p>
            <a:fld id="{6BED1D99-226F-413E-B5B6-AE0F262EF772}" type="slidenum">
              <a:rPr lang="en-US" smtClean="0"/>
              <a:pPr/>
              <a:t>‹#›</a:t>
            </a:fld>
            <a:endParaRPr lang="en-US"/>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753184554"/>
      </p:ext>
    </p:extLst>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33400" y="3429000"/>
            <a:ext cx="6382361" cy="1697400"/>
          </a:xfrm>
        </p:spPr>
        <p:txBody>
          <a:bodyPr anchor="b">
            <a:normAutofit/>
          </a:bodyPr>
          <a:lstStyle>
            <a:lvl1pPr algn="l">
              <a:defRPr sz="2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5132980"/>
            <a:ext cx="6383552" cy="886819"/>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4366628-27D3-4D93-A682-6375FA8D3730}" type="datetime1">
              <a:rPr lang="en-US" smtClean="0"/>
              <a:t>3/6/2013</a:t>
            </a:fld>
            <a:endParaRPr lang="en-US"/>
          </a:p>
        </p:txBody>
      </p:sp>
      <p:sp>
        <p:nvSpPr>
          <p:cNvPr id="5" name="Footer Placeholder 4"/>
          <p:cNvSpPr>
            <a:spLocks noGrp="1"/>
          </p:cNvSpPr>
          <p:nvPr>
            <p:ph type="ftr" sz="quarter" idx="11"/>
          </p:nvPr>
        </p:nvSpPr>
        <p:spPr/>
        <p:txBody>
          <a:bodyPr/>
          <a:lstStyle/>
          <a:p>
            <a:r>
              <a:rPr lang="en-US" smtClean="0"/>
              <a:t>Worldwide Telephony Systems</a:t>
            </a:r>
            <a:endParaRPr lang="en-US"/>
          </a:p>
        </p:txBody>
      </p:sp>
      <p:sp>
        <p:nvSpPr>
          <p:cNvPr id="6" name="Slide Number Placeholder 5"/>
          <p:cNvSpPr>
            <a:spLocks noGrp="1"/>
          </p:cNvSpPr>
          <p:nvPr>
            <p:ph type="sldNum" sz="quarter" idx="12"/>
          </p:nvPr>
        </p:nvSpPr>
        <p:spPr/>
        <p:txBody>
          <a:bodyPr/>
          <a:lstStyle/>
          <a:p>
            <a:fld id="{6BED1D99-226F-413E-B5B6-AE0F262EF772}" type="slidenum">
              <a:rPr lang="en-US" smtClean="0"/>
              <a:pPr/>
              <a:t>‹#›</a:t>
            </a:fld>
            <a:endParaRPr lang="en-US"/>
          </a:p>
        </p:txBody>
      </p:sp>
    </p:spTree>
    <p:extLst>
      <p:ext uri="{BB962C8B-B14F-4D97-AF65-F5344CB8AC3E}">
        <p14:creationId xmlns:p14="http://schemas.microsoft.com/office/powerpoint/2010/main" val="3472207954"/>
      </p:ext>
    </p:extLst>
  </p:cSld>
  <p:clrMapOvr>
    <a:masterClrMapping/>
  </p:clrMapOvr>
  <p:hf hd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284" y="533400"/>
            <a:ext cx="6859786" cy="2895600"/>
          </a:xfrm>
        </p:spPr>
        <p:txBody>
          <a:bodyPr anchor="ctr">
            <a:normAutofit/>
          </a:bodyPr>
          <a:lstStyle>
            <a:lvl1pPr algn="l">
              <a:defRPr sz="2800" b="0" cap="all">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533400" y="3886200"/>
            <a:ext cx="6382361" cy="1049866"/>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533400" y="4953000"/>
            <a:ext cx="6382360" cy="10668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4366628-27D3-4D93-A682-6375FA8D3730}" type="datetime1">
              <a:rPr lang="en-US" smtClean="0"/>
              <a:t>3/6/2013</a:t>
            </a:fld>
            <a:endParaRPr lang="en-US"/>
          </a:p>
        </p:txBody>
      </p:sp>
      <p:sp>
        <p:nvSpPr>
          <p:cNvPr id="5" name="Footer Placeholder 4"/>
          <p:cNvSpPr>
            <a:spLocks noGrp="1"/>
          </p:cNvSpPr>
          <p:nvPr>
            <p:ph type="ftr" sz="quarter" idx="11"/>
          </p:nvPr>
        </p:nvSpPr>
        <p:spPr/>
        <p:txBody>
          <a:bodyPr/>
          <a:lstStyle/>
          <a:p>
            <a:r>
              <a:rPr lang="en-US" smtClean="0"/>
              <a:t>Worldwide Telephony Systems</a:t>
            </a:r>
            <a:endParaRPr lang="en-US"/>
          </a:p>
        </p:txBody>
      </p:sp>
      <p:sp>
        <p:nvSpPr>
          <p:cNvPr id="6" name="Slide Number Placeholder 5"/>
          <p:cNvSpPr>
            <a:spLocks noGrp="1"/>
          </p:cNvSpPr>
          <p:nvPr>
            <p:ph type="sldNum" sz="quarter" idx="12"/>
          </p:nvPr>
        </p:nvSpPr>
        <p:spPr/>
        <p:txBody>
          <a:bodyPr/>
          <a:lstStyle/>
          <a:p>
            <a:fld id="{6BED1D99-226F-413E-B5B6-AE0F262EF772}" type="slidenum">
              <a:rPr lang="en-US" smtClean="0"/>
              <a:pPr/>
              <a:t>‹#›</a:t>
            </a:fld>
            <a:endParaRPr lang="en-US"/>
          </a:p>
        </p:txBody>
      </p:sp>
      <p:sp>
        <p:nvSpPr>
          <p:cNvPr id="14" name="TextBox 13"/>
          <p:cNvSpPr txBox="1"/>
          <p:nvPr/>
        </p:nvSpPr>
        <p:spPr>
          <a:xfrm>
            <a:off x="228600" y="710624"/>
            <a:ext cx="457319"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7696200" y="2768601"/>
            <a:ext cx="457319"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821666454"/>
      </p:ext>
    </p:extLst>
  </p:cSld>
  <p:clrMapOvr>
    <a:masterClrMapping/>
  </p:clrMapOvr>
  <p:hf hdr="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7525658" cy="2895600"/>
          </a:xfrm>
        </p:spPr>
        <p:txBody>
          <a:bodyPr vert="horz" lIns="91440" tIns="45720" rIns="91440" bIns="45720" rtlCol="0" anchor="ctr">
            <a:normAutofit/>
          </a:bodyPr>
          <a:lstStyle>
            <a:lvl1pPr>
              <a:defRPr lang="en-US" sz="2800"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533400" y="3928534"/>
            <a:ext cx="6382361" cy="838200"/>
          </a:xfrm>
        </p:spPr>
        <p:txBody>
          <a:bodyPr vert="horz" lIns="91440" tIns="45720" rIns="91440" bIns="45720" rtlCol="0" anchor="b">
            <a:normAutofit/>
          </a:bodyPr>
          <a:lstStyle>
            <a:lvl1pPr>
              <a:buNone/>
              <a:defRPr lang="en-US" sz="2000" b="0" cap="all"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533400" y="4766735"/>
            <a:ext cx="6382360" cy="1253065"/>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4366628-27D3-4D93-A682-6375FA8D3730}" type="datetime1">
              <a:rPr lang="en-US" smtClean="0"/>
              <a:t>3/6/2013</a:t>
            </a:fld>
            <a:endParaRPr lang="en-US"/>
          </a:p>
        </p:txBody>
      </p:sp>
      <p:sp>
        <p:nvSpPr>
          <p:cNvPr id="5" name="Footer Placeholder 4"/>
          <p:cNvSpPr>
            <a:spLocks noGrp="1"/>
          </p:cNvSpPr>
          <p:nvPr>
            <p:ph type="ftr" sz="quarter" idx="11"/>
          </p:nvPr>
        </p:nvSpPr>
        <p:spPr/>
        <p:txBody>
          <a:bodyPr/>
          <a:lstStyle/>
          <a:p>
            <a:r>
              <a:rPr lang="en-US" smtClean="0"/>
              <a:t>Worldwide Telephony Systems</a:t>
            </a:r>
            <a:endParaRPr lang="en-US"/>
          </a:p>
        </p:txBody>
      </p:sp>
      <p:sp>
        <p:nvSpPr>
          <p:cNvPr id="6" name="Slide Number Placeholder 5"/>
          <p:cNvSpPr>
            <a:spLocks noGrp="1"/>
          </p:cNvSpPr>
          <p:nvPr>
            <p:ph type="sldNum" sz="quarter" idx="12"/>
          </p:nvPr>
        </p:nvSpPr>
        <p:spPr/>
        <p:txBody>
          <a:bodyPr/>
          <a:lstStyle/>
          <a:p>
            <a:fld id="{6BED1D99-226F-413E-B5B6-AE0F262EF772}" type="slidenum">
              <a:rPr lang="en-US" smtClean="0"/>
              <a:pPr/>
              <a:t>‹#›</a:t>
            </a:fld>
            <a:endParaRPr lang="en-US"/>
          </a:p>
        </p:txBody>
      </p:sp>
    </p:spTree>
    <p:extLst>
      <p:ext uri="{BB962C8B-B14F-4D97-AF65-F5344CB8AC3E}">
        <p14:creationId xmlns:p14="http://schemas.microsoft.com/office/powerpoint/2010/main" val="3626116092"/>
      </p:ext>
    </p:extLst>
  </p:cSld>
  <p:clrMapOvr>
    <a:masterClrMapping/>
  </p:clrMapOvr>
  <p:hf hdr="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lgn="l">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3400" y="533401"/>
            <a:ext cx="6554867" cy="376767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B8A0471-7A04-4BF6-9170-4F2AA0925863}" type="datetime1">
              <a:rPr lang="en-US" smtClean="0"/>
              <a:t>3/6/2013</a:t>
            </a:fld>
            <a:endParaRPr lang="en-US"/>
          </a:p>
        </p:txBody>
      </p:sp>
      <p:sp>
        <p:nvSpPr>
          <p:cNvPr id="5" name="Footer Placeholder 4"/>
          <p:cNvSpPr>
            <a:spLocks noGrp="1"/>
          </p:cNvSpPr>
          <p:nvPr>
            <p:ph type="ftr" sz="quarter" idx="11"/>
          </p:nvPr>
        </p:nvSpPr>
        <p:spPr/>
        <p:txBody>
          <a:bodyPr/>
          <a:lstStyle/>
          <a:p>
            <a:r>
              <a:rPr lang="en-US" smtClean="0"/>
              <a:t>Worldwide Telephony Systems</a:t>
            </a:r>
            <a:endParaRPr lang="en-US"/>
          </a:p>
        </p:txBody>
      </p:sp>
      <p:sp>
        <p:nvSpPr>
          <p:cNvPr id="6" name="Slide Number Placeholder 5"/>
          <p:cNvSpPr>
            <a:spLocks noGrp="1"/>
          </p:cNvSpPr>
          <p:nvPr>
            <p:ph type="sldNum" sz="quarter" idx="12"/>
          </p:nvPr>
        </p:nvSpPr>
        <p:spPr/>
        <p:txBody>
          <a:bodyPr/>
          <a:lstStyle/>
          <a:p>
            <a:fld id="{18BB8AD5-662C-4B04-883C-FF7FAC3E5518}" type="slidenum">
              <a:rPr lang="en-US" smtClean="0"/>
              <a:pPr/>
              <a:t>‹#›</a:t>
            </a:fld>
            <a:endParaRPr lang="en-US"/>
          </a:p>
        </p:txBody>
      </p:sp>
    </p:spTree>
    <p:extLst>
      <p:ext uri="{BB962C8B-B14F-4D97-AF65-F5344CB8AC3E}">
        <p14:creationId xmlns:p14="http://schemas.microsoft.com/office/powerpoint/2010/main" val="31614093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66406" y="533400"/>
            <a:ext cx="2044194" cy="4419600"/>
          </a:xfrm>
        </p:spPr>
        <p:txBody>
          <a:bodyPr vert="eaVert">
            <a:normAutofit/>
          </a:bodyPr>
          <a:lstStyle>
            <a:lvl1pPr>
              <a:defRPr sz="28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33400" y="533400"/>
            <a:ext cx="5850012" cy="5486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DBF2B74-449E-4E5A-9E28-FB0F20B43310}" type="datetime1">
              <a:rPr lang="en-US" smtClean="0"/>
              <a:t>3/6/2013</a:t>
            </a:fld>
            <a:endParaRPr lang="en-US"/>
          </a:p>
        </p:txBody>
      </p:sp>
      <p:sp>
        <p:nvSpPr>
          <p:cNvPr id="5" name="Footer Placeholder 4"/>
          <p:cNvSpPr>
            <a:spLocks noGrp="1"/>
          </p:cNvSpPr>
          <p:nvPr>
            <p:ph type="ftr" sz="quarter" idx="11"/>
          </p:nvPr>
        </p:nvSpPr>
        <p:spPr/>
        <p:txBody>
          <a:bodyPr/>
          <a:lstStyle/>
          <a:p>
            <a:r>
              <a:rPr lang="en-US" smtClean="0"/>
              <a:t>Worldwide Telephony Systems</a:t>
            </a:r>
            <a:endParaRPr lang="en-US"/>
          </a:p>
        </p:txBody>
      </p:sp>
      <p:sp>
        <p:nvSpPr>
          <p:cNvPr id="6" name="Slide Number Placeholder 5"/>
          <p:cNvSpPr>
            <a:spLocks noGrp="1"/>
          </p:cNvSpPr>
          <p:nvPr>
            <p:ph type="sldNum" sz="quarter" idx="12"/>
          </p:nvPr>
        </p:nvSpPr>
        <p:spPr/>
        <p:txBody>
          <a:bodyPr/>
          <a:lstStyle/>
          <a:p>
            <a:fld id="{214DBEAF-B3EB-4EF6-BBEB-1E77CA639D3F}" type="slidenum">
              <a:rPr lang="en-US" smtClean="0"/>
              <a:pPr/>
              <a:t>‹#›</a:t>
            </a:fld>
            <a:endParaRPr lang="en-US"/>
          </a:p>
        </p:txBody>
      </p:sp>
    </p:spTree>
    <p:extLst>
      <p:ext uri="{BB962C8B-B14F-4D97-AF65-F5344CB8AC3E}">
        <p14:creationId xmlns:p14="http://schemas.microsoft.com/office/powerpoint/2010/main" val="35105890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1182688" y="2017713"/>
            <a:ext cx="7772400" cy="4114800"/>
          </a:xfrm>
        </p:spPr>
        <p:txBody>
          <a:bodyPr/>
          <a:lstStyle/>
          <a:p>
            <a:endParaRPr lang="en-GB"/>
          </a:p>
        </p:txBody>
      </p:sp>
      <p:sp>
        <p:nvSpPr>
          <p:cNvPr id="4" name="Date Placeholder 3"/>
          <p:cNvSpPr>
            <a:spLocks noGrp="1"/>
          </p:cNvSpPr>
          <p:nvPr>
            <p:ph type="dt" sz="half" idx="10"/>
          </p:nvPr>
        </p:nvSpPr>
        <p:spPr>
          <a:xfrm>
            <a:off x="1162050" y="6243638"/>
            <a:ext cx="1905000" cy="457200"/>
          </a:xfrm>
        </p:spPr>
        <p:txBody>
          <a:bodyPr/>
          <a:lstStyle>
            <a:lvl1pPr>
              <a:defRPr/>
            </a:lvl1pPr>
          </a:lstStyle>
          <a:p>
            <a:fld id="{D89D32BC-0246-420C-899A-B31CB33AF38B}" type="datetime1">
              <a:rPr lang="en-US" smtClean="0"/>
              <a:t>3/6/2013</a:t>
            </a:fld>
            <a:endParaRPr lang="en-US"/>
          </a:p>
        </p:txBody>
      </p:sp>
      <p:sp>
        <p:nvSpPr>
          <p:cNvPr id="5" name="Footer Placeholder 4"/>
          <p:cNvSpPr>
            <a:spLocks noGrp="1"/>
          </p:cNvSpPr>
          <p:nvPr>
            <p:ph type="ftr" sz="quarter" idx="11"/>
          </p:nvPr>
        </p:nvSpPr>
        <p:spPr>
          <a:xfrm>
            <a:off x="3657600" y="6243638"/>
            <a:ext cx="2895600" cy="457200"/>
          </a:xfrm>
        </p:spPr>
        <p:txBody>
          <a:bodyPr/>
          <a:lstStyle>
            <a:lvl1pPr>
              <a:defRPr/>
            </a:lvl1pPr>
          </a:lstStyle>
          <a:p>
            <a:r>
              <a:rPr lang="en-US" smtClean="0"/>
              <a:t>Worldwide Telephony Systems</a:t>
            </a:r>
            <a:endParaRPr lang="en-US"/>
          </a:p>
        </p:txBody>
      </p:sp>
      <p:sp>
        <p:nvSpPr>
          <p:cNvPr id="6" name="Slide Number Placeholder 5"/>
          <p:cNvSpPr>
            <a:spLocks noGrp="1"/>
          </p:cNvSpPr>
          <p:nvPr>
            <p:ph type="sldNum" sz="quarter" idx="12"/>
          </p:nvPr>
        </p:nvSpPr>
        <p:spPr>
          <a:xfrm>
            <a:off x="7042150" y="6243638"/>
            <a:ext cx="1905000" cy="457200"/>
          </a:xfrm>
        </p:spPr>
        <p:txBody>
          <a:bodyPr/>
          <a:lstStyle>
            <a:lvl1pPr>
              <a:defRPr/>
            </a:lvl1pPr>
          </a:lstStyle>
          <a:p>
            <a:fld id="{48E19F5F-C8FF-4055-BF0D-54B7DE67D6D6}" type="slidenum">
              <a:rPr lang="en-US"/>
              <a:pPr/>
              <a:t>‹#›</a:t>
            </a:fld>
            <a:endParaRPr lang="en-US"/>
          </a:p>
        </p:txBody>
      </p:sp>
    </p:spTree>
    <p:extLst>
      <p:ext uri="{BB962C8B-B14F-4D97-AF65-F5344CB8AC3E}">
        <p14:creationId xmlns:p14="http://schemas.microsoft.com/office/powerpoint/2010/main" val="2005421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533400" y="533400"/>
            <a:ext cx="6554867" cy="3767670"/>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417C5FC-13EF-4365-8E17-C32C2EA53A09}" type="datetime1">
              <a:rPr lang="en-US" smtClean="0"/>
              <a:t>3/6/2013</a:t>
            </a:fld>
            <a:endParaRPr lang="en-US"/>
          </a:p>
        </p:txBody>
      </p:sp>
      <p:sp>
        <p:nvSpPr>
          <p:cNvPr id="5" name="Footer Placeholder 4"/>
          <p:cNvSpPr>
            <a:spLocks noGrp="1"/>
          </p:cNvSpPr>
          <p:nvPr>
            <p:ph type="ftr" sz="quarter" idx="11"/>
          </p:nvPr>
        </p:nvSpPr>
        <p:spPr/>
        <p:txBody>
          <a:bodyPr/>
          <a:lstStyle/>
          <a:p>
            <a:r>
              <a:rPr lang="en-US" smtClean="0"/>
              <a:t>Worldwide Telephony Systems</a:t>
            </a:r>
            <a:endParaRPr lang="en-US"/>
          </a:p>
        </p:txBody>
      </p:sp>
      <p:sp>
        <p:nvSpPr>
          <p:cNvPr id="6" name="Slide Number Placeholder 5"/>
          <p:cNvSpPr>
            <a:spLocks noGrp="1"/>
          </p:cNvSpPr>
          <p:nvPr>
            <p:ph type="sldNum" sz="quarter" idx="12"/>
          </p:nvPr>
        </p:nvSpPr>
        <p:spPr/>
        <p:txBody>
          <a:bodyPr/>
          <a:lstStyle/>
          <a:p>
            <a:fld id="{83439367-A0D0-47BC-8779-7BA4951AE684}" type="slidenum">
              <a:rPr lang="en-US" smtClean="0"/>
              <a:pPr/>
              <a:t>‹#›</a:t>
            </a:fld>
            <a:endParaRPr lang="en-US"/>
          </a:p>
        </p:txBody>
      </p:sp>
    </p:spTree>
    <p:extLst>
      <p:ext uri="{BB962C8B-B14F-4D97-AF65-F5344CB8AC3E}">
        <p14:creationId xmlns:p14="http://schemas.microsoft.com/office/powerpoint/2010/main" val="3162556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3400" y="1981199"/>
            <a:ext cx="6402468" cy="2319867"/>
          </a:xfrm>
        </p:spPr>
        <p:txBody>
          <a:bodyPr anchor="b">
            <a:normAutofit/>
          </a:bodyPr>
          <a:lstStyle>
            <a:lvl1pPr algn="l">
              <a:defRPr sz="32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533400" y="4487333"/>
            <a:ext cx="6402467" cy="15324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C12C37B-7E55-45AE-9A07-05011A6565A2}" type="datetime1">
              <a:rPr lang="en-US" smtClean="0"/>
              <a:t>3/6/2013</a:t>
            </a:fld>
            <a:endParaRPr lang="en-US"/>
          </a:p>
        </p:txBody>
      </p:sp>
      <p:sp>
        <p:nvSpPr>
          <p:cNvPr id="5" name="Footer Placeholder 4"/>
          <p:cNvSpPr>
            <a:spLocks noGrp="1"/>
          </p:cNvSpPr>
          <p:nvPr>
            <p:ph type="ftr" sz="quarter" idx="11"/>
          </p:nvPr>
        </p:nvSpPr>
        <p:spPr/>
        <p:txBody>
          <a:bodyPr/>
          <a:lstStyle/>
          <a:p>
            <a:r>
              <a:rPr lang="en-US" smtClean="0"/>
              <a:t>Worldwide Telephony Systems</a:t>
            </a:r>
            <a:endParaRPr lang="en-US"/>
          </a:p>
        </p:txBody>
      </p:sp>
      <p:sp>
        <p:nvSpPr>
          <p:cNvPr id="6" name="Slide Number Placeholder 5"/>
          <p:cNvSpPr>
            <a:spLocks noGrp="1"/>
          </p:cNvSpPr>
          <p:nvPr>
            <p:ph type="sldNum" sz="quarter" idx="12"/>
          </p:nvPr>
        </p:nvSpPr>
        <p:spPr/>
        <p:txBody>
          <a:bodyPr/>
          <a:lstStyle/>
          <a:p>
            <a:fld id="{6D97B99A-F444-4058-9CE1-4745EE7F7B4C}" type="slidenum">
              <a:rPr lang="en-US" smtClean="0"/>
              <a:pPr/>
              <a:t>‹#›</a:t>
            </a:fld>
            <a:endParaRPr lang="en-US"/>
          </a:p>
        </p:txBody>
      </p:sp>
    </p:spTree>
    <p:extLst>
      <p:ext uri="{BB962C8B-B14F-4D97-AF65-F5344CB8AC3E}">
        <p14:creationId xmlns:p14="http://schemas.microsoft.com/office/powerpoint/2010/main" val="23149770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11" name="Content Placeholder 3"/>
          <p:cNvSpPr>
            <a:spLocks noGrp="1"/>
          </p:cNvSpPr>
          <p:nvPr>
            <p:ph sz="half" idx="13"/>
          </p:nvPr>
        </p:nvSpPr>
        <p:spPr>
          <a:xfrm>
            <a:off x="533400" y="533400"/>
            <a:ext cx="3949967" cy="3767667"/>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Content Placeholder 5"/>
          <p:cNvSpPr>
            <a:spLocks noGrp="1"/>
          </p:cNvSpPr>
          <p:nvPr>
            <p:ph sz="quarter" idx="4"/>
          </p:nvPr>
        </p:nvSpPr>
        <p:spPr>
          <a:xfrm>
            <a:off x="4662362" y="533400"/>
            <a:ext cx="3948238" cy="37592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CE1D555-145A-4B87-9593-0BA85E2AA059}" type="datetime1">
              <a:rPr lang="en-US" smtClean="0"/>
              <a:t>3/6/2013</a:t>
            </a:fld>
            <a:endParaRPr lang="en-US"/>
          </a:p>
        </p:txBody>
      </p:sp>
      <p:sp>
        <p:nvSpPr>
          <p:cNvPr id="6" name="Footer Placeholder 5"/>
          <p:cNvSpPr>
            <a:spLocks noGrp="1"/>
          </p:cNvSpPr>
          <p:nvPr>
            <p:ph type="ftr" sz="quarter" idx="11"/>
          </p:nvPr>
        </p:nvSpPr>
        <p:spPr/>
        <p:txBody>
          <a:bodyPr/>
          <a:lstStyle/>
          <a:p>
            <a:r>
              <a:rPr lang="en-US" smtClean="0"/>
              <a:t>Worldwide Telephony Systems</a:t>
            </a:r>
            <a:endParaRPr lang="en-US"/>
          </a:p>
        </p:txBody>
      </p:sp>
      <p:sp>
        <p:nvSpPr>
          <p:cNvPr id="7" name="Slide Number Placeholder 6"/>
          <p:cNvSpPr>
            <a:spLocks noGrp="1"/>
          </p:cNvSpPr>
          <p:nvPr>
            <p:ph type="sldNum" sz="quarter" idx="12"/>
          </p:nvPr>
        </p:nvSpPr>
        <p:spPr/>
        <p:txBody>
          <a:bodyPr/>
          <a:lstStyle/>
          <a:p>
            <a:fld id="{1C1AA09A-A3DB-4AAF-A571-85DDCD97105D}" type="slidenum">
              <a:rPr lang="en-US" smtClean="0"/>
              <a:pPr/>
              <a:t>‹#›</a:t>
            </a:fld>
            <a:endParaRPr lang="en-US"/>
          </a:p>
        </p:txBody>
      </p:sp>
    </p:spTree>
    <p:extLst>
      <p:ext uri="{BB962C8B-B14F-4D97-AF65-F5344CB8AC3E}">
        <p14:creationId xmlns:p14="http://schemas.microsoft.com/office/powerpoint/2010/main" val="30679515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3" name="Text Placeholder 2"/>
          <p:cNvSpPr>
            <a:spLocks noGrp="1"/>
          </p:cNvSpPr>
          <p:nvPr>
            <p:ph type="body" idx="1"/>
          </p:nvPr>
        </p:nvSpPr>
        <p:spPr>
          <a:xfrm>
            <a:off x="762001" y="533400"/>
            <a:ext cx="3716866" cy="609600"/>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33399" y="1143000"/>
            <a:ext cx="3945467" cy="3158067"/>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55016" y="566738"/>
            <a:ext cx="3764051" cy="576262"/>
          </a:xfrm>
        </p:spPr>
        <p:txBody>
          <a:bodyPr anchor="b">
            <a:noAutofit/>
          </a:bodyPr>
          <a:lstStyle>
            <a:lvl1pPr marL="0" indent="0">
              <a:buNone/>
              <a:defRPr sz="2400" b="0" cap="all">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2362" y="1143000"/>
            <a:ext cx="3956705" cy="3149600"/>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E7A68F-A435-4177-A66C-0AF14A3B982C}" type="datetime1">
              <a:rPr lang="en-US" smtClean="0"/>
              <a:t>3/6/2013</a:t>
            </a:fld>
            <a:endParaRPr lang="en-US"/>
          </a:p>
        </p:txBody>
      </p:sp>
      <p:sp>
        <p:nvSpPr>
          <p:cNvPr id="8" name="Footer Placeholder 7"/>
          <p:cNvSpPr>
            <a:spLocks noGrp="1"/>
          </p:cNvSpPr>
          <p:nvPr>
            <p:ph type="ftr" sz="quarter" idx="11"/>
          </p:nvPr>
        </p:nvSpPr>
        <p:spPr/>
        <p:txBody>
          <a:bodyPr/>
          <a:lstStyle/>
          <a:p>
            <a:r>
              <a:rPr lang="en-US" smtClean="0"/>
              <a:t>Worldwide Telephony Systems</a:t>
            </a:r>
            <a:endParaRPr lang="en-US"/>
          </a:p>
        </p:txBody>
      </p:sp>
      <p:sp>
        <p:nvSpPr>
          <p:cNvPr id="9" name="Slide Number Placeholder 8"/>
          <p:cNvSpPr>
            <a:spLocks noGrp="1"/>
          </p:cNvSpPr>
          <p:nvPr>
            <p:ph type="sldNum" sz="quarter" idx="12"/>
          </p:nvPr>
        </p:nvSpPr>
        <p:spPr/>
        <p:txBody>
          <a:bodyPr/>
          <a:lstStyle/>
          <a:p>
            <a:fld id="{1B55B4B5-DBAE-4C5A-A237-52AD55FCF7D0}" type="slidenum">
              <a:rPr lang="en-US" smtClean="0"/>
              <a:pPr/>
              <a:t>‹#›</a:t>
            </a:fld>
            <a:endParaRPr lang="en-US"/>
          </a:p>
        </p:txBody>
      </p:sp>
    </p:spTree>
    <p:extLst>
      <p:ext uri="{BB962C8B-B14F-4D97-AF65-F5344CB8AC3E}">
        <p14:creationId xmlns:p14="http://schemas.microsoft.com/office/powerpoint/2010/main" val="3059051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3400" y="4495800"/>
            <a:ext cx="6554867" cy="1524000"/>
          </a:xfrm>
        </p:spPr>
        <p:txBody>
          <a:bodyPr>
            <a:normAutofit/>
          </a:bodyPr>
          <a:lstStyle>
            <a:lvl1pPr>
              <a:defRPr sz="3200"/>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ABA6323-6A7D-4A14-9B3D-5115652C10C0}" type="datetime1">
              <a:rPr lang="en-US" smtClean="0"/>
              <a:t>3/6/2013</a:t>
            </a:fld>
            <a:endParaRPr lang="en-US"/>
          </a:p>
        </p:txBody>
      </p:sp>
      <p:sp>
        <p:nvSpPr>
          <p:cNvPr id="4" name="Footer Placeholder 3"/>
          <p:cNvSpPr>
            <a:spLocks noGrp="1"/>
          </p:cNvSpPr>
          <p:nvPr>
            <p:ph type="ftr" sz="quarter" idx="11"/>
          </p:nvPr>
        </p:nvSpPr>
        <p:spPr/>
        <p:txBody>
          <a:bodyPr/>
          <a:lstStyle/>
          <a:p>
            <a:r>
              <a:rPr lang="en-US" smtClean="0"/>
              <a:t>Worldwide Telephony Systems</a:t>
            </a:r>
            <a:endParaRPr lang="en-US"/>
          </a:p>
        </p:txBody>
      </p:sp>
      <p:sp>
        <p:nvSpPr>
          <p:cNvPr id="5" name="Slide Number Placeholder 4"/>
          <p:cNvSpPr>
            <a:spLocks noGrp="1"/>
          </p:cNvSpPr>
          <p:nvPr>
            <p:ph type="sldNum" sz="quarter" idx="12"/>
          </p:nvPr>
        </p:nvSpPr>
        <p:spPr/>
        <p:txBody>
          <a:bodyPr/>
          <a:lstStyle/>
          <a:p>
            <a:fld id="{96ADB3D1-97BB-4922-B3DA-C0F87F388169}" type="slidenum">
              <a:rPr lang="en-US" smtClean="0"/>
              <a:pPr/>
              <a:t>‹#›</a:t>
            </a:fld>
            <a:endParaRPr lang="en-US"/>
          </a:p>
        </p:txBody>
      </p:sp>
    </p:spTree>
    <p:extLst>
      <p:ext uri="{BB962C8B-B14F-4D97-AF65-F5344CB8AC3E}">
        <p14:creationId xmlns:p14="http://schemas.microsoft.com/office/powerpoint/2010/main" val="28329362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4B3DCE-E7B8-4DE9-9269-F57740947550}" type="datetime1">
              <a:rPr lang="en-US" smtClean="0"/>
              <a:t>3/6/2013</a:t>
            </a:fld>
            <a:endParaRPr lang="en-US"/>
          </a:p>
        </p:txBody>
      </p:sp>
      <p:sp>
        <p:nvSpPr>
          <p:cNvPr id="3" name="Footer Placeholder 2"/>
          <p:cNvSpPr>
            <a:spLocks noGrp="1"/>
          </p:cNvSpPr>
          <p:nvPr>
            <p:ph type="ftr" sz="quarter" idx="11"/>
          </p:nvPr>
        </p:nvSpPr>
        <p:spPr/>
        <p:txBody>
          <a:bodyPr/>
          <a:lstStyle/>
          <a:p>
            <a:r>
              <a:rPr lang="en-US" smtClean="0"/>
              <a:t>Worldwide Telephony Systems</a:t>
            </a:r>
            <a:endParaRPr lang="en-US"/>
          </a:p>
        </p:txBody>
      </p:sp>
      <p:sp>
        <p:nvSpPr>
          <p:cNvPr id="4" name="Slide Number Placeholder 3"/>
          <p:cNvSpPr>
            <a:spLocks noGrp="1"/>
          </p:cNvSpPr>
          <p:nvPr>
            <p:ph type="sldNum" sz="quarter" idx="12"/>
          </p:nvPr>
        </p:nvSpPr>
        <p:spPr/>
        <p:txBody>
          <a:bodyPr/>
          <a:lstStyle/>
          <a:p>
            <a:fld id="{69A1DEA2-8F74-4A7F-B1A5-1CE18EB907C5}" type="slidenum">
              <a:rPr lang="en-US" smtClean="0"/>
              <a:pPr/>
              <a:t>‹#›</a:t>
            </a:fld>
            <a:endParaRPr lang="en-US"/>
          </a:p>
        </p:txBody>
      </p:sp>
    </p:spTree>
    <p:extLst>
      <p:ext uri="{BB962C8B-B14F-4D97-AF65-F5344CB8AC3E}">
        <p14:creationId xmlns:p14="http://schemas.microsoft.com/office/powerpoint/2010/main" val="32016020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18667" y="533400"/>
            <a:ext cx="3200400" cy="1524000"/>
          </a:xfrm>
        </p:spPr>
        <p:txBody>
          <a:bodyPr anchor="b">
            <a:normAutofit/>
          </a:bodyPr>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533399" y="533400"/>
            <a:ext cx="4438755" cy="5486400"/>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418667" y="2209802"/>
            <a:ext cx="32004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810110-C4B5-4C52-94D0-62D979F74994}" type="datetime1">
              <a:rPr lang="en-US" smtClean="0"/>
              <a:t>3/6/2013</a:t>
            </a:fld>
            <a:endParaRPr lang="en-US"/>
          </a:p>
        </p:txBody>
      </p:sp>
      <p:sp>
        <p:nvSpPr>
          <p:cNvPr id="6" name="Footer Placeholder 5"/>
          <p:cNvSpPr>
            <a:spLocks noGrp="1"/>
          </p:cNvSpPr>
          <p:nvPr>
            <p:ph type="ftr" sz="quarter" idx="11"/>
          </p:nvPr>
        </p:nvSpPr>
        <p:spPr/>
        <p:txBody>
          <a:bodyPr/>
          <a:lstStyle/>
          <a:p>
            <a:r>
              <a:rPr lang="en-US" smtClean="0"/>
              <a:t>Worldwide Telephony Systems</a:t>
            </a:r>
            <a:endParaRPr lang="en-US"/>
          </a:p>
        </p:txBody>
      </p:sp>
      <p:sp>
        <p:nvSpPr>
          <p:cNvPr id="7" name="Slide Number Placeholder 6"/>
          <p:cNvSpPr>
            <a:spLocks noGrp="1"/>
          </p:cNvSpPr>
          <p:nvPr>
            <p:ph type="sldNum" sz="quarter" idx="12"/>
          </p:nvPr>
        </p:nvSpPr>
        <p:spPr/>
        <p:txBody>
          <a:bodyPr/>
          <a:lstStyle/>
          <a:p>
            <a:fld id="{180B46BA-16D8-4C56-AB5D-4DE0FE3D55D7}" type="slidenum">
              <a:rPr lang="en-US" smtClean="0"/>
              <a:pPr/>
              <a:t>‹#›</a:t>
            </a:fld>
            <a:endParaRPr lang="en-US"/>
          </a:p>
        </p:txBody>
      </p:sp>
    </p:spTree>
    <p:extLst>
      <p:ext uri="{BB962C8B-B14F-4D97-AF65-F5344CB8AC3E}">
        <p14:creationId xmlns:p14="http://schemas.microsoft.com/office/powerpoint/2010/main" val="24027260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95800" y="1447800"/>
            <a:ext cx="3563258" cy="1143000"/>
          </a:xfrm>
        </p:spPr>
        <p:txBody>
          <a:bodyPr anchor="b">
            <a:normAutofit/>
          </a:bodyPr>
          <a:lstStyle>
            <a:lvl1pPr algn="l">
              <a:defRPr sz="2400" b="0"/>
            </a:lvl1pPr>
          </a:lstStyle>
          <a:p>
            <a:r>
              <a:rPr lang="en-US" smtClean="0"/>
              <a:t>Click to edit Master title style</a:t>
            </a:r>
            <a:endParaRPr lang="en-US" dirty="0"/>
          </a:p>
        </p:txBody>
      </p:sp>
      <p:sp>
        <p:nvSpPr>
          <p:cNvPr id="17" name="Picture Placeholder 2"/>
          <p:cNvSpPr>
            <a:spLocks noGrp="1" noChangeAspect="1"/>
          </p:cNvSpPr>
          <p:nvPr>
            <p:ph type="pic" idx="13"/>
          </p:nvPr>
        </p:nvSpPr>
        <p:spPr>
          <a:xfrm>
            <a:off x="762000" y="914400"/>
            <a:ext cx="3280974" cy="48006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4496027" y="2743200"/>
            <a:ext cx="3564223" cy="2082800"/>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CBBDFB-1DDE-408B-9AEA-7BE9F89E27D8}" type="datetime1">
              <a:rPr lang="en-US" smtClean="0"/>
              <a:t>3/6/2013</a:t>
            </a:fld>
            <a:endParaRPr lang="en-US"/>
          </a:p>
        </p:txBody>
      </p:sp>
      <p:sp>
        <p:nvSpPr>
          <p:cNvPr id="6" name="Footer Placeholder 5"/>
          <p:cNvSpPr>
            <a:spLocks noGrp="1"/>
          </p:cNvSpPr>
          <p:nvPr>
            <p:ph type="ftr" sz="quarter" idx="11"/>
          </p:nvPr>
        </p:nvSpPr>
        <p:spPr>
          <a:xfrm>
            <a:off x="533400" y="6172200"/>
            <a:ext cx="5811724" cy="365125"/>
          </a:xfrm>
        </p:spPr>
        <p:txBody>
          <a:bodyPr/>
          <a:lstStyle/>
          <a:p>
            <a:r>
              <a:rPr lang="en-US" smtClean="0"/>
              <a:t>Worldwide Telephony Systems</a:t>
            </a:r>
            <a:endParaRPr lang="en-US"/>
          </a:p>
        </p:txBody>
      </p:sp>
      <p:sp>
        <p:nvSpPr>
          <p:cNvPr id="7" name="Slide Number Placeholder 6"/>
          <p:cNvSpPr>
            <a:spLocks noGrp="1"/>
          </p:cNvSpPr>
          <p:nvPr>
            <p:ph type="sldNum" sz="quarter" idx="12"/>
          </p:nvPr>
        </p:nvSpPr>
        <p:spPr/>
        <p:txBody>
          <a:bodyPr/>
          <a:lstStyle/>
          <a:p>
            <a:fld id="{28CD2BD2-628F-4969-BB59-CB988EA00981}" type="slidenum">
              <a:rPr lang="en-US" smtClean="0"/>
              <a:pPr/>
              <a:t>‹#›</a:t>
            </a:fld>
            <a:endParaRPr lang="en-US"/>
          </a:p>
        </p:txBody>
      </p:sp>
    </p:spTree>
    <p:extLst>
      <p:ext uri="{BB962C8B-B14F-4D97-AF65-F5344CB8AC3E}">
        <p14:creationId xmlns:p14="http://schemas.microsoft.com/office/powerpoint/2010/main" val="20417425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670675" y="3894667"/>
            <a:ext cx="2470456" cy="2658533"/>
            <a:chOff x="6687077" y="3259666"/>
            <a:chExt cx="2981857" cy="3208867"/>
          </a:xfrm>
        </p:grpSpPr>
        <p:cxnSp>
          <p:nvCxnSpPr>
            <p:cNvPr id="8" name="Straight Connector 7"/>
            <p:cNvCxnSpPr/>
            <p:nvPr/>
          </p:nvCxnSpPr>
          <p:spPr>
            <a:xfrm flipH="1">
              <a:off x="8756120" y="3259666"/>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6687077" y="3486677"/>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7772400" y="3581400"/>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7923214" y="3433394"/>
              <a:ext cx="1739738" cy="173974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398935" y="3985317"/>
              <a:ext cx="1264017" cy="1264016"/>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33400" y="4495800"/>
            <a:ext cx="6554867" cy="1524000"/>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33400" y="533401"/>
            <a:ext cx="6554867" cy="3767670"/>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430245" y="6172203"/>
            <a:ext cx="1200463"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A4366628-27D3-4D93-A682-6375FA8D3730}" type="datetime1">
              <a:rPr lang="en-US" smtClean="0"/>
              <a:t>3/6/2013</a:t>
            </a:fld>
            <a:endParaRPr lang="en-US"/>
          </a:p>
        </p:txBody>
      </p:sp>
      <p:sp>
        <p:nvSpPr>
          <p:cNvPr id="5" name="Footer Placeholder 4"/>
          <p:cNvSpPr>
            <a:spLocks noGrp="1"/>
          </p:cNvSpPr>
          <p:nvPr>
            <p:ph type="ftr" sz="quarter" idx="3"/>
          </p:nvPr>
        </p:nvSpPr>
        <p:spPr>
          <a:xfrm>
            <a:off x="533400" y="6172200"/>
            <a:ext cx="5811724"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r>
              <a:rPr lang="en-US" smtClean="0"/>
              <a:t>Worldwide Telephony Systems</a:t>
            </a:r>
            <a:endParaRPr lang="en-US"/>
          </a:p>
        </p:txBody>
      </p:sp>
      <p:sp>
        <p:nvSpPr>
          <p:cNvPr id="6" name="Slide Number Placeholder 5"/>
          <p:cNvSpPr>
            <a:spLocks noGrp="1"/>
          </p:cNvSpPr>
          <p:nvPr>
            <p:ph type="sldNum" sz="quarter" idx="4"/>
          </p:nvPr>
        </p:nvSpPr>
        <p:spPr>
          <a:xfrm>
            <a:off x="7774426" y="5578478"/>
            <a:ext cx="856907" cy="669925"/>
          </a:xfrm>
          <a:prstGeom prst="rect">
            <a:avLst/>
          </a:prstGeom>
        </p:spPr>
        <p:txBody>
          <a:bodyPr vert="horz" lIns="91440" tIns="45720" rIns="91440" bIns="45720" rtlCol="0" anchor="b"/>
          <a:lstStyle>
            <a:lvl1pPr algn="r">
              <a:defRPr sz="2800" b="0" i="0">
                <a:solidFill>
                  <a:schemeClr val="bg2">
                    <a:lumMod val="50000"/>
                  </a:schemeClr>
                </a:solidFill>
                <a:effectLst/>
                <a:latin typeface="+mn-lt"/>
              </a:defRPr>
            </a:lvl1pPr>
          </a:lstStyle>
          <a:p>
            <a:fld id="{6BED1D99-226F-413E-B5B6-AE0F262EF772}" type="slidenum">
              <a:rPr lang="en-US" smtClean="0"/>
              <a:pPr/>
              <a:t>‹#›</a:t>
            </a:fld>
            <a:endParaRPr lang="en-US"/>
          </a:p>
        </p:txBody>
      </p:sp>
    </p:spTree>
    <p:extLst>
      <p:ext uri="{BB962C8B-B14F-4D97-AF65-F5344CB8AC3E}">
        <p14:creationId xmlns:p14="http://schemas.microsoft.com/office/powerpoint/2010/main" val="2018487946"/>
      </p:ext>
    </p:extLst>
  </p:cSld>
  <p:clrMap bg1="dk1" tx1="lt1" bg2="dk2" tx2="lt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 id="2147483712" r:id="rId14"/>
    <p:sldLayoutId id="2147483713" r:id="rId15"/>
    <p:sldLayoutId id="2147483714" r:id="rId16"/>
    <p:sldLayoutId id="2147483715" r:id="rId17"/>
    <p:sldLayoutId id="2147483716" r:id="rId18"/>
  </p:sldLayoutIdLst>
  <p:hf hdr="0"/>
  <p:txStyles>
    <p:titleStyle>
      <a:lvl1pPr algn="l" defTabSz="457200" rtl="0" eaLnBrk="1" latinLnBrk="0" hangingPunct="1">
        <a:spcBef>
          <a:spcPct val="0"/>
        </a:spcBef>
        <a:buNone/>
        <a:defRPr sz="32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Rectangle 7"/>
          <p:cNvSpPr>
            <a:spLocks noGrp="1" noChangeArrowheads="1"/>
          </p:cNvSpPr>
          <p:nvPr>
            <p:ph type="ctrTitle"/>
          </p:nvPr>
        </p:nvSpPr>
        <p:spPr/>
        <p:txBody>
          <a:bodyPr/>
          <a:lstStyle/>
          <a:p>
            <a:r>
              <a:rPr lang="en-US"/>
              <a:t>Annual Meeting</a:t>
            </a:r>
          </a:p>
        </p:txBody>
      </p:sp>
      <p:sp>
        <p:nvSpPr>
          <p:cNvPr id="4104" name="Rectangle 8"/>
          <p:cNvSpPr>
            <a:spLocks noGrp="1" noChangeArrowheads="1"/>
          </p:cNvSpPr>
          <p:nvPr>
            <p:ph type="subTitle" idx="1"/>
          </p:nvPr>
        </p:nvSpPr>
        <p:spPr/>
        <p:txBody>
          <a:bodyPr/>
          <a:lstStyle/>
          <a:p>
            <a:r>
              <a:rPr lang="en-US" dirty="0"/>
              <a:t>Worldwide </a:t>
            </a:r>
            <a:r>
              <a:rPr lang="en-US" dirty="0" smtClean="0"/>
              <a:t>Telephony </a:t>
            </a:r>
            <a:r>
              <a:rPr lang="en-US" dirty="0" smtClean="0"/>
              <a:t>Trading</a:t>
            </a:r>
            <a:endParaRPr lang="en-US" dirty="0"/>
          </a:p>
        </p:txBody>
      </p:sp>
      <p:sp>
        <p:nvSpPr>
          <p:cNvPr id="4" name="Rectangle 14"/>
          <p:cNvSpPr>
            <a:spLocks noGrp="1" noChangeArrowheads="1"/>
          </p:cNvSpPr>
          <p:nvPr>
            <p:ph type="dt" sz="half" idx="10"/>
          </p:nvPr>
        </p:nvSpPr>
        <p:spPr/>
        <p:txBody>
          <a:bodyPr/>
          <a:lstStyle/>
          <a:p>
            <a:fld id="{DD2A0940-7E6C-4C24-A92F-9F1A9896BB9F}" type="datetime1">
              <a:rPr lang="en-US" smtClean="0"/>
              <a:t>3/6/2013</a:t>
            </a:fld>
            <a:endParaRPr lang="en-US"/>
          </a:p>
        </p:txBody>
      </p:sp>
      <p:sp>
        <p:nvSpPr>
          <p:cNvPr id="2" name="Footer Placeholder 1"/>
          <p:cNvSpPr>
            <a:spLocks noGrp="1"/>
          </p:cNvSpPr>
          <p:nvPr>
            <p:ph type="ftr" sz="quarter" idx="11"/>
          </p:nvPr>
        </p:nvSpPr>
        <p:spPr/>
        <p:txBody>
          <a:bodyPr/>
          <a:lstStyle/>
          <a:p>
            <a:r>
              <a:rPr lang="en-US" smtClean="0"/>
              <a:t>Worldwide Telephony Systems</a:t>
            </a:r>
            <a:endParaRPr lang="en-US"/>
          </a:p>
        </p:txBody>
      </p:sp>
      <p:sp>
        <p:nvSpPr>
          <p:cNvPr id="3" name="Slide Number Placeholder 2"/>
          <p:cNvSpPr>
            <a:spLocks noGrp="1"/>
          </p:cNvSpPr>
          <p:nvPr>
            <p:ph type="sldNum" sz="quarter" idx="12"/>
          </p:nvPr>
        </p:nvSpPr>
        <p:spPr/>
        <p:txBody>
          <a:bodyPr/>
          <a:lstStyle/>
          <a:p>
            <a:fld id="{970CC0D4-5D24-4C68-9811-EDD7988B466F}" type="slidenum">
              <a:rPr lang="en-US" smtClean="0"/>
              <a:pPr/>
              <a:t>1</a:t>
            </a:fld>
            <a:endParaRPr lang="en-US"/>
          </a:p>
        </p:txBody>
      </p:sp>
    </p:spTree>
  </p:cSld>
  <p:clrMapOvr>
    <a:masterClrMapping/>
  </p:clrMapOvr>
  <p:transition advTm="0">
    <p:cut/>
  </p:transition>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91" name="Rectangle 7"/>
          <p:cNvSpPr>
            <a:spLocks noGrp="1" noChangeArrowheads="1"/>
          </p:cNvSpPr>
          <p:nvPr>
            <p:ph type="title"/>
          </p:nvPr>
        </p:nvSpPr>
        <p:spPr/>
        <p:txBody>
          <a:bodyPr/>
          <a:lstStyle/>
          <a:p>
            <a:r>
              <a:rPr lang="en-US"/>
              <a:t>Summary</a:t>
            </a:r>
          </a:p>
        </p:txBody>
      </p:sp>
      <p:sp>
        <p:nvSpPr>
          <p:cNvPr id="16392" name="Rectangle 8"/>
          <p:cNvSpPr>
            <a:spLocks noGrp="1" noChangeArrowheads="1"/>
          </p:cNvSpPr>
          <p:nvPr>
            <p:ph idx="1"/>
          </p:nvPr>
        </p:nvSpPr>
        <p:spPr/>
        <p:txBody>
          <a:bodyPr/>
          <a:lstStyle/>
          <a:p>
            <a:r>
              <a:rPr lang="en-US"/>
              <a:t>Summarize key successes/challenges</a:t>
            </a:r>
          </a:p>
          <a:p>
            <a:r>
              <a:rPr lang="en-US"/>
              <a:t>Reiterate key goals</a:t>
            </a:r>
          </a:p>
          <a:p>
            <a:r>
              <a:rPr lang="en-US"/>
              <a:t>Thanks</a:t>
            </a:r>
          </a:p>
        </p:txBody>
      </p:sp>
      <p:sp>
        <p:nvSpPr>
          <p:cNvPr id="4" name="Date Placeholder 3"/>
          <p:cNvSpPr>
            <a:spLocks noGrp="1"/>
          </p:cNvSpPr>
          <p:nvPr>
            <p:ph type="dt" sz="half" idx="10"/>
          </p:nvPr>
        </p:nvSpPr>
        <p:spPr/>
        <p:txBody>
          <a:bodyPr/>
          <a:lstStyle/>
          <a:p>
            <a:fld id="{6A8EA0DE-CD41-4AE1-B9BB-4127E0A38366}" type="datetime1">
              <a:rPr lang="en-US" smtClean="0"/>
              <a:t>3/6/2013</a:t>
            </a:fld>
            <a:endParaRPr lang="en-US"/>
          </a:p>
        </p:txBody>
      </p:sp>
      <p:sp>
        <p:nvSpPr>
          <p:cNvPr id="2" name="Footer Placeholder 1"/>
          <p:cNvSpPr>
            <a:spLocks noGrp="1"/>
          </p:cNvSpPr>
          <p:nvPr>
            <p:ph type="ftr" sz="quarter" idx="11"/>
          </p:nvPr>
        </p:nvSpPr>
        <p:spPr/>
        <p:txBody>
          <a:bodyPr/>
          <a:lstStyle/>
          <a:p>
            <a:r>
              <a:rPr lang="en-US" smtClean="0"/>
              <a:t>Worldwide Telephony Systems</a:t>
            </a:r>
            <a:endParaRPr lang="en-US"/>
          </a:p>
        </p:txBody>
      </p:sp>
      <p:sp>
        <p:nvSpPr>
          <p:cNvPr id="3" name="Slide Number Placeholder 2"/>
          <p:cNvSpPr>
            <a:spLocks noGrp="1"/>
          </p:cNvSpPr>
          <p:nvPr>
            <p:ph type="sldNum" sz="quarter" idx="12"/>
          </p:nvPr>
        </p:nvSpPr>
        <p:spPr/>
        <p:txBody>
          <a:bodyPr/>
          <a:lstStyle/>
          <a:p>
            <a:fld id="{83439367-A0D0-47BC-8779-7BA4951AE684}" type="slidenum">
              <a:rPr lang="en-US" smtClean="0"/>
              <a:pPr/>
              <a:t>10</a:t>
            </a:fld>
            <a:endParaRPr lang="en-US"/>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6391"/>
                                        </p:tgtEl>
                                        <p:attrNameLst>
                                          <p:attrName>style.visibility</p:attrName>
                                        </p:attrNameLst>
                                      </p:cBhvr>
                                      <p:to>
                                        <p:strVal val="visible"/>
                                      </p:to>
                                    </p:set>
                                    <p:animEffect transition="in" filter="blinds(horizontal)">
                                      <p:cBhvr>
                                        <p:cTn id="7" dur="500"/>
                                        <p:tgtEl>
                                          <p:spTgt spid="1639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392">
                                            <p:txEl>
                                              <p:pRg st="0" end="0"/>
                                            </p:txEl>
                                          </p:spTgt>
                                        </p:tgtEl>
                                        <p:attrNameLst>
                                          <p:attrName>style.visibility</p:attrName>
                                        </p:attrNameLst>
                                      </p:cBhvr>
                                      <p:to>
                                        <p:strVal val="visible"/>
                                      </p:to>
                                    </p:set>
                                    <p:animEffect transition="in" filter="blinds(horizontal)">
                                      <p:cBhvr>
                                        <p:cTn id="12" dur="500"/>
                                        <p:tgtEl>
                                          <p:spTgt spid="1639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392">
                                            <p:txEl>
                                              <p:pRg st="1" end="1"/>
                                            </p:txEl>
                                          </p:spTgt>
                                        </p:tgtEl>
                                        <p:attrNameLst>
                                          <p:attrName>style.visibility</p:attrName>
                                        </p:attrNameLst>
                                      </p:cBhvr>
                                      <p:to>
                                        <p:strVal val="visible"/>
                                      </p:to>
                                    </p:set>
                                    <p:animEffect transition="in" filter="blinds(horizontal)">
                                      <p:cBhvr>
                                        <p:cTn id="17" dur="500"/>
                                        <p:tgtEl>
                                          <p:spTgt spid="1639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392">
                                            <p:txEl>
                                              <p:pRg st="2" end="2"/>
                                            </p:txEl>
                                          </p:spTgt>
                                        </p:tgtEl>
                                        <p:attrNameLst>
                                          <p:attrName>style.visibility</p:attrName>
                                        </p:attrNameLst>
                                      </p:cBhvr>
                                      <p:to>
                                        <p:strVal val="visible"/>
                                      </p:to>
                                    </p:set>
                                    <p:animEffect transition="in" filter="blinds(horizontal)">
                                      <p:cBhvr>
                                        <p:cTn id="22" dur="500"/>
                                        <p:tgtEl>
                                          <p:spTgt spid="1639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1" grpId="0" autoUpdateAnimBg="0"/>
      <p:bldP spid="16392"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1026"/>
          <p:cNvSpPr>
            <a:spLocks noGrp="1" noChangeArrowheads="1"/>
          </p:cNvSpPr>
          <p:nvPr>
            <p:ph type="title"/>
          </p:nvPr>
        </p:nvSpPr>
        <p:spPr/>
        <p:txBody>
          <a:bodyPr/>
          <a:lstStyle/>
          <a:p>
            <a:r>
              <a:rPr lang="en-US"/>
              <a:t>Agenda</a:t>
            </a:r>
          </a:p>
        </p:txBody>
      </p:sp>
      <p:sp>
        <p:nvSpPr>
          <p:cNvPr id="18435" name="Rectangle 1027"/>
          <p:cNvSpPr>
            <a:spLocks noGrp="1" noChangeArrowheads="1"/>
          </p:cNvSpPr>
          <p:nvPr>
            <p:ph idx="1"/>
          </p:nvPr>
        </p:nvSpPr>
        <p:spPr/>
        <p:txBody>
          <a:bodyPr/>
          <a:lstStyle/>
          <a:p>
            <a:r>
              <a:rPr lang="en-US" dirty="0"/>
              <a:t>Welcome and Introductions</a:t>
            </a:r>
          </a:p>
          <a:p>
            <a:r>
              <a:rPr lang="en-US" dirty="0"/>
              <a:t>Highlights of past year</a:t>
            </a:r>
          </a:p>
          <a:p>
            <a:r>
              <a:rPr lang="en-US" dirty="0"/>
              <a:t>Prior Goals</a:t>
            </a:r>
          </a:p>
          <a:p>
            <a:r>
              <a:rPr lang="en-US" dirty="0"/>
              <a:t>Financial Overview</a:t>
            </a:r>
          </a:p>
        </p:txBody>
      </p:sp>
      <p:sp>
        <p:nvSpPr>
          <p:cNvPr id="4" name="Date Placeholder 3"/>
          <p:cNvSpPr>
            <a:spLocks noGrp="1"/>
          </p:cNvSpPr>
          <p:nvPr>
            <p:ph type="dt" sz="half" idx="10"/>
          </p:nvPr>
        </p:nvSpPr>
        <p:spPr/>
        <p:txBody>
          <a:bodyPr/>
          <a:lstStyle/>
          <a:p>
            <a:fld id="{F61B113E-C8AC-4BC5-9280-C6CADE9A6D22}" type="datetime1">
              <a:rPr lang="en-US" smtClean="0"/>
              <a:t>3/6/2013</a:t>
            </a:fld>
            <a:endParaRPr lang="en-US"/>
          </a:p>
        </p:txBody>
      </p:sp>
      <p:sp>
        <p:nvSpPr>
          <p:cNvPr id="2" name="Footer Placeholder 1"/>
          <p:cNvSpPr>
            <a:spLocks noGrp="1"/>
          </p:cNvSpPr>
          <p:nvPr>
            <p:ph type="ftr" sz="quarter" idx="11"/>
          </p:nvPr>
        </p:nvSpPr>
        <p:spPr/>
        <p:txBody>
          <a:bodyPr/>
          <a:lstStyle/>
          <a:p>
            <a:r>
              <a:rPr lang="en-US" smtClean="0"/>
              <a:t>Worldwide Telephony Systems</a:t>
            </a:r>
            <a:endParaRPr lang="en-US"/>
          </a:p>
        </p:txBody>
      </p:sp>
      <p:sp>
        <p:nvSpPr>
          <p:cNvPr id="3" name="Slide Number Placeholder 2"/>
          <p:cNvSpPr>
            <a:spLocks noGrp="1"/>
          </p:cNvSpPr>
          <p:nvPr>
            <p:ph type="sldNum" sz="quarter" idx="12"/>
          </p:nvPr>
        </p:nvSpPr>
        <p:spPr/>
        <p:txBody>
          <a:bodyPr/>
          <a:lstStyle/>
          <a:p>
            <a:fld id="{83439367-A0D0-47BC-8779-7BA4951AE684}" type="slidenum">
              <a:rPr lang="en-US" smtClean="0"/>
              <a:pPr/>
              <a:t>2</a:t>
            </a:fld>
            <a:endParaRPr lang="en-US"/>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linds(horizontal)">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435">
                                            <p:txEl>
                                              <p:pRg st="0" end="0"/>
                                            </p:txEl>
                                          </p:spTgt>
                                        </p:tgtEl>
                                        <p:attrNameLst>
                                          <p:attrName>style.visibility</p:attrName>
                                        </p:attrNameLst>
                                      </p:cBhvr>
                                      <p:to>
                                        <p:strVal val="visible"/>
                                      </p:to>
                                    </p:set>
                                    <p:animEffect transition="in" filter="blinds(horizontal)">
                                      <p:cBhvr>
                                        <p:cTn id="12" dur="500"/>
                                        <p:tgtEl>
                                          <p:spTgt spid="1843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435">
                                            <p:txEl>
                                              <p:pRg st="1" end="1"/>
                                            </p:txEl>
                                          </p:spTgt>
                                        </p:tgtEl>
                                        <p:attrNameLst>
                                          <p:attrName>style.visibility</p:attrName>
                                        </p:attrNameLst>
                                      </p:cBhvr>
                                      <p:to>
                                        <p:strVal val="visible"/>
                                      </p:to>
                                    </p:set>
                                    <p:animEffect transition="in" filter="blinds(horizontal)">
                                      <p:cBhvr>
                                        <p:cTn id="17" dur="500"/>
                                        <p:tgtEl>
                                          <p:spTgt spid="1843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435">
                                            <p:txEl>
                                              <p:pRg st="2" end="2"/>
                                            </p:txEl>
                                          </p:spTgt>
                                        </p:tgtEl>
                                        <p:attrNameLst>
                                          <p:attrName>style.visibility</p:attrName>
                                        </p:attrNameLst>
                                      </p:cBhvr>
                                      <p:to>
                                        <p:strVal val="visible"/>
                                      </p:to>
                                    </p:set>
                                    <p:animEffect transition="in" filter="blinds(horizontal)">
                                      <p:cBhvr>
                                        <p:cTn id="22" dur="500"/>
                                        <p:tgtEl>
                                          <p:spTgt spid="1843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435">
                                            <p:txEl>
                                              <p:pRg st="3" end="3"/>
                                            </p:txEl>
                                          </p:spTgt>
                                        </p:tgtEl>
                                        <p:attrNameLst>
                                          <p:attrName>style.visibility</p:attrName>
                                        </p:attrNameLst>
                                      </p:cBhvr>
                                      <p:to>
                                        <p:strVal val="visible"/>
                                      </p:to>
                                    </p:set>
                                    <p:animEffect transition="in" filter="blinds(horizontal)">
                                      <p:cBhvr>
                                        <p:cTn id="27" dur="500"/>
                                        <p:tgtEl>
                                          <p:spTgt spid="1843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5"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51" name="Rectangle 7"/>
          <p:cNvSpPr>
            <a:spLocks noGrp="1" noChangeArrowheads="1"/>
          </p:cNvSpPr>
          <p:nvPr>
            <p:ph type="title"/>
          </p:nvPr>
        </p:nvSpPr>
        <p:spPr/>
        <p:txBody>
          <a:bodyPr/>
          <a:lstStyle/>
          <a:p>
            <a:r>
              <a:rPr lang="en-US"/>
              <a:t>Highlights of Past Year</a:t>
            </a:r>
          </a:p>
        </p:txBody>
      </p:sp>
      <p:sp>
        <p:nvSpPr>
          <p:cNvPr id="6152" name="Rectangle 8"/>
          <p:cNvSpPr>
            <a:spLocks noGrp="1" noChangeArrowheads="1"/>
          </p:cNvSpPr>
          <p:nvPr>
            <p:ph idx="1"/>
          </p:nvPr>
        </p:nvSpPr>
        <p:spPr/>
        <p:txBody>
          <a:bodyPr/>
          <a:lstStyle/>
          <a:p>
            <a:r>
              <a:rPr lang="en-US"/>
              <a:t>Increased profits by 20%.</a:t>
            </a:r>
          </a:p>
          <a:p>
            <a:r>
              <a:rPr lang="en-US"/>
              <a:t>Expanded into Canada and Mexico.</a:t>
            </a:r>
          </a:p>
          <a:p>
            <a:r>
              <a:rPr lang="en-US"/>
              <a:t>Added 3 new product lines.</a:t>
            </a:r>
          </a:p>
        </p:txBody>
      </p:sp>
      <p:sp>
        <p:nvSpPr>
          <p:cNvPr id="4" name="Date Placeholder 3"/>
          <p:cNvSpPr>
            <a:spLocks noGrp="1"/>
          </p:cNvSpPr>
          <p:nvPr>
            <p:ph type="dt" sz="half" idx="10"/>
          </p:nvPr>
        </p:nvSpPr>
        <p:spPr/>
        <p:txBody>
          <a:bodyPr/>
          <a:lstStyle/>
          <a:p>
            <a:fld id="{3F88A090-A9D3-4226-A15A-FBD4C0FD0AA9}" type="datetime1">
              <a:rPr lang="en-US" smtClean="0"/>
              <a:t>3/6/2013</a:t>
            </a:fld>
            <a:endParaRPr lang="en-US"/>
          </a:p>
        </p:txBody>
      </p:sp>
      <p:sp>
        <p:nvSpPr>
          <p:cNvPr id="2" name="Footer Placeholder 1"/>
          <p:cNvSpPr>
            <a:spLocks noGrp="1"/>
          </p:cNvSpPr>
          <p:nvPr>
            <p:ph type="ftr" sz="quarter" idx="11"/>
          </p:nvPr>
        </p:nvSpPr>
        <p:spPr/>
        <p:txBody>
          <a:bodyPr/>
          <a:lstStyle/>
          <a:p>
            <a:r>
              <a:rPr lang="en-US" smtClean="0"/>
              <a:t>Worldwide Telephony Systems</a:t>
            </a:r>
            <a:endParaRPr lang="en-US"/>
          </a:p>
        </p:txBody>
      </p:sp>
      <p:sp>
        <p:nvSpPr>
          <p:cNvPr id="3" name="Slide Number Placeholder 2"/>
          <p:cNvSpPr>
            <a:spLocks noGrp="1"/>
          </p:cNvSpPr>
          <p:nvPr>
            <p:ph type="sldNum" sz="quarter" idx="12"/>
          </p:nvPr>
        </p:nvSpPr>
        <p:spPr/>
        <p:txBody>
          <a:bodyPr/>
          <a:lstStyle/>
          <a:p>
            <a:fld id="{83439367-A0D0-47BC-8779-7BA4951AE684}" type="slidenum">
              <a:rPr lang="en-US" smtClean="0"/>
              <a:pPr/>
              <a:t>3</a:t>
            </a:fld>
            <a:endParaRPr lang="en-US"/>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151"/>
                                        </p:tgtEl>
                                        <p:attrNameLst>
                                          <p:attrName>style.visibility</p:attrName>
                                        </p:attrNameLst>
                                      </p:cBhvr>
                                      <p:to>
                                        <p:strVal val="visible"/>
                                      </p:to>
                                    </p:set>
                                    <p:animEffect transition="in" filter="blinds(horizontal)">
                                      <p:cBhvr>
                                        <p:cTn id="7" dur="500"/>
                                        <p:tgtEl>
                                          <p:spTgt spid="615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52">
                                            <p:txEl>
                                              <p:pRg st="0" end="0"/>
                                            </p:txEl>
                                          </p:spTgt>
                                        </p:tgtEl>
                                        <p:attrNameLst>
                                          <p:attrName>style.visibility</p:attrName>
                                        </p:attrNameLst>
                                      </p:cBhvr>
                                      <p:to>
                                        <p:strVal val="visible"/>
                                      </p:to>
                                    </p:set>
                                    <p:animEffect transition="in" filter="blinds(horizontal)">
                                      <p:cBhvr>
                                        <p:cTn id="12" dur="500"/>
                                        <p:tgtEl>
                                          <p:spTgt spid="615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152">
                                            <p:txEl>
                                              <p:pRg st="1" end="1"/>
                                            </p:txEl>
                                          </p:spTgt>
                                        </p:tgtEl>
                                        <p:attrNameLst>
                                          <p:attrName>style.visibility</p:attrName>
                                        </p:attrNameLst>
                                      </p:cBhvr>
                                      <p:to>
                                        <p:strVal val="visible"/>
                                      </p:to>
                                    </p:set>
                                    <p:animEffect transition="in" filter="blinds(horizontal)">
                                      <p:cBhvr>
                                        <p:cTn id="17" dur="500"/>
                                        <p:tgtEl>
                                          <p:spTgt spid="615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152">
                                            <p:txEl>
                                              <p:pRg st="2" end="2"/>
                                            </p:txEl>
                                          </p:spTgt>
                                        </p:tgtEl>
                                        <p:attrNameLst>
                                          <p:attrName>style.visibility</p:attrName>
                                        </p:attrNameLst>
                                      </p:cBhvr>
                                      <p:to>
                                        <p:strVal val="visible"/>
                                      </p:to>
                                    </p:set>
                                    <p:animEffect transition="in" filter="blinds(horizontal)">
                                      <p:cBhvr>
                                        <p:cTn id="22" dur="500"/>
                                        <p:tgtEl>
                                          <p:spTgt spid="615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autoUpdateAnimBg="0"/>
      <p:bldP spid="6152"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9" name="Rectangle 9"/>
          <p:cNvSpPr>
            <a:spLocks noGrp="1" noChangeArrowheads="1"/>
          </p:cNvSpPr>
          <p:nvPr>
            <p:ph type="title"/>
          </p:nvPr>
        </p:nvSpPr>
        <p:spPr/>
        <p:txBody>
          <a:bodyPr/>
          <a:lstStyle/>
          <a:p>
            <a:r>
              <a:rPr lang="en-US"/>
              <a:t>Review of Prior Goals</a:t>
            </a:r>
          </a:p>
        </p:txBody>
      </p:sp>
      <p:sp>
        <p:nvSpPr>
          <p:cNvPr id="10250" name="Rectangle 10"/>
          <p:cNvSpPr>
            <a:spLocks noGrp="1" noChangeArrowheads="1"/>
          </p:cNvSpPr>
          <p:nvPr>
            <p:ph idx="1"/>
          </p:nvPr>
        </p:nvSpPr>
        <p:spPr/>
        <p:txBody>
          <a:bodyPr/>
          <a:lstStyle/>
          <a:p>
            <a:r>
              <a:rPr lang="en-US" dirty="0"/>
              <a:t>Financial</a:t>
            </a:r>
          </a:p>
          <a:p>
            <a:pPr lvl="1"/>
            <a:r>
              <a:rPr lang="en-US"/>
              <a:t>R</a:t>
            </a:r>
            <a:r>
              <a:rPr lang="en-US" smtClean="0"/>
              <a:t>aise </a:t>
            </a:r>
            <a:r>
              <a:rPr lang="en-US" dirty="0"/>
              <a:t>profits by 15%</a:t>
            </a:r>
          </a:p>
          <a:p>
            <a:r>
              <a:rPr lang="en-US" dirty="0"/>
              <a:t>Competitive</a:t>
            </a:r>
          </a:p>
          <a:p>
            <a:pPr lvl="1"/>
            <a:r>
              <a:rPr lang="en-US" dirty="0"/>
              <a:t> Expand into foreign markets</a:t>
            </a:r>
          </a:p>
          <a:p>
            <a:r>
              <a:rPr lang="en-US" dirty="0"/>
              <a:t>Progress</a:t>
            </a:r>
          </a:p>
          <a:p>
            <a:pPr lvl="1"/>
            <a:r>
              <a:rPr lang="en-US" dirty="0"/>
              <a:t> Add 2 new product lines</a:t>
            </a:r>
          </a:p>
        </p:txBody>
      </p:sp>
      <p:sp>
        <p:nvSpPr>
          <p:cNvPr id="4" name="Date Placeholder 3"/>
          <p:cNvSpPr>
            <a:spLocks noGrp="1"/>
          </p:cNvSpPr>
          <p:nvPr>
            <p:ph type="dt" sz="half" idx="10"/>
          </p:nvPr>
        </p:nvSpPr>
        <p:spPr/>
        <p:txBody>
          <a:bodyPr/>
          <a:lstStyle/>
          <a:p>
            <a:fld id="{23F1C02D-43E2-4B5B-A528-CECE42B7185A}" type="datetime1">
              <a:rPr lang="en-US" smtClean="0"/>
              <a:t>3/6/2013</a:t>
            </a:fld>
            <a:endParaRPr lang="en-US"/>
          </a:p>
        </p:txBody>
      </p:sp>
      <p:sp>
        <p:nvSpPr>
          <p:cNvPr id="2" name="Footer Placeholder 1"/>
          <p:cNvSpPr>
            <a:spLocks noGrp="1"/>
          </p:cNvSpPr>
          <p:nvPr>
            <p:ph type="ftr" sz="quarter" idx="11"/>
          </p:nvPr>
        </p:nvSpPr>
        <p:spPr/>
        <p:txBody>
          <a:bodyPr/>
          <a:lstStyle/>
          <a:p>
            <a:r>
              <a:rPr lang="en-US" smtClean="0"/>
              <a:t>Worldwide Telephony Systems</a:t>
            </a:r>
            <a:endParaRPr lang="en-US"/>
          </a:p>
        </p:txBody>
      </p:sp>
      <p:sp>
        <p:nvSpPr>
          <p:cNvPr id="3" name="Slide Number Placeholder 2"/>
          <p:cNvSpPr>
            <a:spLocks noGrp="1"/>
          </p:cNvSpPr>
          <p:nvPr>
            <p:ph type="sldNum" sz="quarter" idx="12"/>
          </p:nvPr>
        </p:nvSpPr>
        <p:spPr/>
        <p:txBody>
          <a:bodyPr/>
          <a:lstStyle/>
          <a:p>
            <a:fld id="{83439367-A0D0-47BC-8779-7BA4951AE684}" type="slidenum">
              <a:rPr lang="en-US" smtClean="0"/>
              <a:pPr/>
              <a:t>4</a:t>
            </a:fld>
            <a:endParaRPr lang="en-US"/>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249"/>
                                        </p:tgtEl>
                                        <p:attrNameLst>
                                          <p:attrName>style.visibility</p:attrName>
                                        </p:attrNameLst>
                                      </p:cBhvr>
                                      <p:to>
                                        <p:strVal val="visible"/>
                                      </p:to>
                                    </p:set>
                                    <p:animEffect transition="in" filter="blinds(horizontal)">
                                      <p:cBhvr>
                                        <p:cTn id="7" dur="500"/>
                                        <p:tgtEl>
                                          <p:spTgt spid="1024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50">
                                            <p:txEl>
                                              <p:pRg st="0" end="0"/>
                                            </p:txEl>
                                          </p:spTgt>
                                        </p:tgtEl>
                                        <p:attrNameLst>
                                          <p:attrName>style.visibility</p:attrName>
                                        </p:attrNameLst>
                                      </p:cBhvr>
                                      <p:to>
                                        <p:strVal val="visible"/>
                                      </p:to>
                                    </p:set>
                                    <p:animEffect transition="in" filter="blinds(horizontal)">
                                      <p:cBhvr>
                                        <p:cTn id="12" dur="500"/>
                                        <p:tgtEl>
                                          <p:spTgt spid="10250">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250">
                                            <p:txEl>
                                              <p:pRg st="1" end="1"/>
                                            </p:txEl>
                                          </p:spTgt>
                                        </p:tgtEl>
                                        <p:attrNameLst>
                                          <p:attrName>style.visibility</p:attrName>
                                        </p:attrNameLst>
                                      </p:cBhvr>
                                      <p:to>
                                        <p:strVal val="visible"/>
                                      </p:to>
                                    </p:set>
                                    <p:animEffect transition="in" filter="blinds(horizontal)">
                                      <p:cBhvr>
                                        <p:cTn id="15" dur="500"/>
                                        <p:tgtEl>
                                          <p:spTgt spid="10250">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0250">
                                            <p:txEl>
                                              <p:pRg st="2" end="2"/>
                                            </p:txEl>
                                          </p:spTgt>
                                        </p:tgtEl>
                                        <p:attrNameLst>
                                          <p:attrName>style.visibility</p:attrName>
                                        </p:attrNameLst>
                                      </p:cBhvr>
                                      <p:to>
                                        <p:strVal val="visible"/>
                                      </p:to>
                                    </p:set>
                                    <p:animEffect transition="in" filter="blinds(horizontal)">
                                      <p:cBhvr>
                                        <p:cTn id="20" dur="500"/>
                                        <p:tgtEl>
                                          <p:spTgt spid="10250">
                                            <p:txEl>
                                              <p:pRg st="2" end="2"/>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0250">
                                            <p:txEl>
                                              <p:pRg st="3" end="3"/>
                                            </p:txEl>
                                          </p:spTgt>
                                        </p:tgtEl>
                                        <p:attrNameLst>
                                          <p:attrName>style.visibility</p:attrName>
                                        </p:attrNameLst>
                                      </p:cBhvr>
                                      <p:to>
                                        <p:strVal val="visible"/>
                                      </p:to>
                                    </p:set>
                                    <p:animEffect transition="in" filter="blinds(horizontal)">
                                      <p:cBhvr>
                                        <p:cTn id="23" dur="500"/>
                                        <p:tgtEl>
                                          <p:spTgt spid="10250">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0250">
                                            <p:txEl>
                                              <p:pRg st="4" end="4"/>
                                            </p:txEl>
                                          </p:spTgt>
                                        </p:tgtEl>
                                        <p:attrNameLst>
                                          <p:attrName>style.visibility</p:attrName>
                                        </p:attrNameLst>
                                      </p:cBhvr>
                                      <p:to>
                                        <p:strVal val="visible"/>
                                      </p:to>
                                    </p:set>
                                    <p:animEffect transition="in" filter="blinds(horizontal)">
                                      <p:cBhvr>
                                        <p:cTn id="28" dur="500"/>
                                        <p:tgtEl>
                                          <p:spTgt spid="10250">
                                            <p:txEl>
                                              <p:pRg st="4" end="4"/>
                                            </p:txEl>
                                          </p:spTgt>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0250">
                                            <p:txEl>
                                              <p:pRg st="5" end="5"/>
                                            </p:txEl>
                                          </p:spTgt>
                                        </p:tgtEl>
                                        <p:attrNameLst>
                                          <p:attrName>style.visibility</p:attrName>
                                        </p:attrNameLst>
                                      </p:cBhvr>
                                      <p:to>
                                        <p:strVal val="visible"/>
                                      </p:to>
                                    </p:set>
                                    <p:animEffect transition="in" filter="blinds(horizontal)">
                                      <p:cBhvr>
                                        <p:cTn id="31" dur="500"/>
                                        <p:tgtEl>
                                          <p:spTgt spid="1025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9" grpId="0" autoUpdateAnimBg="0"/>
      <p:bldP spid="10250"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5" name="Rectangle 7"/>
          <p:cNvSpPr>
            <a:spLocks noGrp="1" noChangeArrowheads="1"/>
          </p:cNvSpPr>
          <p:nvPr>
            <p:ph type="title"/>
          </p:nvPr>
        </p:nvSpPr>
        <p:spPr/>
        <p:txBody>
          <a:bodyPr/>
          <a:lstStyle/>
          <a:p>
            <a:r>
              <a:rPr lang="en-US"/>
              <a:t>Financial Overview</a:t>
            </a:r>
          </a:p>
        </p:txBody>
      </p:sp>
      <p:graphicFrame>
        <p:nvGraphicFramePr>
          <p:cNvPr id="5" name="Object 9"/>
          <p:cNvGraphicFramePr>
            <a:graphicFrameLocks noGrp="1" noChangeAspect="1"/>
          </p:cNvGraphicFramePr>
          <p:nvPr>
            <p:ph type="chart" idx="1"/>
            <p:extLst>
              <p:ext uri="{D42A27DB-BD31-4B8C-83A1-F6EECF244321}">
                <p14:modId xmlns:p14="http://schemas.microsoft.com/office/powerpoint/2010/main" val="3990444392"/>
              </p:ext>
            </p:extLst>
          </p:nvPr>
        </p:nvGraphicFramePr>
        <p:xfrm>
          <a:off x="2033588" y="2449513"/>
          <a:ext cx="6070600" cy="3251200"/>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p:cNvSpPr>
            <a:spLocks noGrp="1"/>
          </p:cNvSpPr>
          <p:nvPr>
            <p:ph type="dt" sz="half" idx="10"/>
          </p:nvPr>
        </p:nvSpPr>
        <p:spPr/>
        <p:txBody>
          <a:bodyPr/>
          <a:lstStyle/>
          <a:p>
            <a:fld id="{30BF0D7E-67DB-4B5E-A4CF-CC0D5D86A03E}" type="datetime1">
              <a:rPr lang="en-US" smtClean="0"/>
              <a:t>3/6/2013</a:t>
            </a:fld>
            <a:endParaRPr lang="en-US"/>
          </a:p>
        </p:txBody>
      </p:sp>
      <p:sp>
        <p:nvSpPr>
          <p:cNvPr id="2" name="Footer Placeholder 1"/>
          <p:cNvSpPr>
            <a:spLocks noGrp="1"/>
          </p:cNvSpPr>
          <p:nvPr>
            <p:ph type="ftr" sz="quarter" idx="11"/>
          </p:nvPr>
        </p:nvSpPr>
        <p:spPr/>
        <p:txBody>
          <a:bodyPr/>
          <a:lstStyle/>
          <a:p>
            <a:r>
              <a:rPr lang="en-US" smtClean="0"/>
              <a:t>Worldwide Telephony Systems</a:t>
            </a:r>
            <a:endParaRPr lang="en-US"/>
          </a:p>
        </p:txBody>
      </p:sp>
      <p:sp>
        <p:nvSpPr>
          <p:cNvPr id="3" name="Slide Number Placeholder 2"/>
          <p:cNvSpPr>
            <a:spLocks noGrp="1"/>
          </p:cNvSpPr>
          <p:nvPr>
            <p:ph type="sldNum" sz="quarter" idx="12"/>
          </p:nvPr>
        </p:nvSpPr>
        <p:spPr/>
        <p:txBody>
          <a:bodyPr/>
          <a:lstStyle/>
          <a:p>
            <a:fld id="{48E19F5F-C8FF-4055-BF0D-54B7DE67D6D6}" type="slidenum">
              <a:rPr lang="en-US" smtClean="0"/>
              <a:pPr/>
              <a:t>5</a:t>
            </a:fld>
            <a:endParaRPr lang="en-US"/>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175"/>
                                        </p:tgtEl>
                                        <p:attrNameLst>
                                          <p:attrName>style.visibility</p:attrName>
                                        </p:attrNameLst>
                                      </p:cBhvr>
                                      <p:to>
                                        <p:strVal val="visible"/>
                                      </p:to>
                                    </p:set>
                                    <p:animEffect transition="in" filter="blinds(horizontal)">
                                      <p:cBhvr>
                                        <p:cTn id="7" dur="500"/>
                                        <p:tgtEl>
                                          <p:spTgt spid="7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a:t>Financial Overview</a:t>
            </a:r>
          </a:p>
        </p:txBody>
      </p:sp>
      <p:sp>
        <p:nvSpPr>
          <p:cNvPr id="21507" name="Rectangle 3"/>
          <p:cNvSpPr>
            <a:spLocks noGrp="1" noChangeArrowheads="1"/>
          </p:cNvSpPr>
          <p:nvPr>
            <p:ph idx="1"/>
          </p:nvPr>
        </p:nvSpPr>
        <p:spPr>
          <a:xfrm>
            <a:off x="533400" y="533400"/>
            <a:ext cx="8359080" cy="3810000"/>
          </a:xfrm>
        </p:spPr>
        <p:txBody>
          <a:bodyPr/>
          <a:lstStyle/>
          <a:p>
            <a:pPr marL="0" indent="0">
              <a:lnSpc>
                <a:spcPct val="150000"/>
              </a:lnSpc>
              <a:buFont typeface="Wingdings" pitchFamily="2" charset="2"/>
              <a:buNone/>
            </a:pPr>
            <a:r>
              <a:rPr lang="en-US" dirty="0" smtClean="0"/>
              <a:t>Last </a:t>
            </a:r>
            <a:r>
              <a:rPr lang="en-US" dirty="0"/>
              <a:t>year, there was a steady increase in revenues. We did not experience the drop in the 3rd quarter that we experienced in the previous year. This is attributed in part to the better summer weather last summer.</a:t>
            </a:r>
          </a:p>
        </p:txBody>
      </p:sp>
      <p:sp>
        <p:nvSpPr>
          <p:cNvPr id="4" name="Date Placeholder 3"/>
          <p:cNvSpPr>
            <a:spLocks noGrp="1"/>
          </p:cNvSpPr>
          <p:nvPr>
            <p:ph type="dt" sz="half" idx="10"/>
          </p:nvPr>
        </p:nvSpPr>
        <p:spPr/>
        <p:txBody>
          <a:bodyPr/>
          <a:lstStyle/>
          <a:p>
            <a:fld id="{B9343DC6-8FF0-4953-BCBC-5B907CDEFDA5}" type="datetime1">
              <a:rPr lang="en-US" smtClean="0"/>
              <a:t>3/6/2013</a:t>
            </a:fld>
            <a:endParaRPr lang="en-US"/>
          </a:p>
        </p:txBody>
      </p:sp>
      <p:sp>
        <p:nvSpPr>
          <p:cNvPr id="2" name="Footer Placeholder 1"/>
          <p:cNvSpPr>
            <a:spLocks noGrp="1"/>
          </p:cNvSpPr>
          <p:nvPr>
            <p:ph type="ftr" sz="quarter" idx="11"/>
          </p:nvPr>
        </p:nvSpPr>
        <p:spPr/>
        <p:txBody>
          <a:bodyPr/>
          <a:lstStyle/>
          <a:p>
            <a:r>
              <a:rPr lang="en-US" smtClean="0"/>
              <a:t>Worldwide Telephony Systems</a:t>
            </a:r>
            <a:endParaRPr lang="en-US"/>
          </a:p>
        </p:txBody>
      </p:sp>
      <p:sp>
        <p:nvSpPr>
          <p:cNvPr id="3" name="Slide Number Placeholder 2"/>
          <p:cNvSpPr>
            <a:spLocks noGrp="1"/>
          </p:cNvSpPr>
          <p:nvPr>
            <p:ph type="sldNum" sz="quarter" idx="12"/>
          </p:nvPr>
        </p:nvSpPr>
        <p:spPr/>
        <p:txBody>
          <a:bodyPr/>
          <a:lstStyle/>
          <a:p>
            <a:fld id="{83439367-A0D0-47BC-8779-7BA4951AE684}" type="slidenum">
              <a:rPr lang="en-US" smtClean="0"/>
              <a:pPr/>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5" name="Rectangle 7"/>
          <p:cNvSpPr>
            <a:spLocks noGrp="1" noChangeArrowheads="1"/>
          </p:cNvSpPr>
          <p:nvPr>
            <p:ph type="title"/>
          </p:nvPr>
        </p:nvSpPr>
        <p:spPr/>
        <p:txBody>
          <a:bodyPr/>
          <a:lstStyle/>
          <a:p>
            <a:r>
              <a:rPr lang="en-US"/>
              <a:t>Revenue and Profit</a:t>
            </a:r>
          </a:p>
        </p:txBody>
      </p:sp>
      <p:sp>
        <p:nvSpPr>
          <p:cNvPr id="12296" name="Rectangle 8"/>
          <p:cNvSpPr>
            <a:spLocks noGrp="1" noChangeArrowheads="1"/>
          </p:cNvSpPr>
          <p:nvPr>
            <p:ph idx="1"/>
          </p:nvPr>
        </p:nvSpPr>
        <p:spPr/>
        <p:txBody>
          <a:bodyPr/>
          <a:lstStyle/>
          <a:p>
            <a:r>
              <a:rPr lang="en-US"/>
              <a:t>Projected Revenue</a:t>
            </a:r>
          </a:p>
          <a:p>
            <a:r>
              <a:rPr lang="en-US"/>
              <a:t>Actual Revenue</a:t>
            </a:r>
          </a:p>
          <a:p>
            <a:r>
              <a:rPr lang="en-US"/>
              <a:t>Profit Margin</a:t>
            </a:r>
          </a:p>
          <a:p>
            <a:r>
              <a:rPr lang="en-US"/>
              <a:t>People had more to spend</a:t>
            </a:r>
          </a:p>
          <a:p>
            <a:r>
              <a:rPr lang="en-US"/>
              <a:t>Emphasis on keeping in shape</a:t>
            </a:r>
          </a:p>
          <a:p>
            <a:r>
              <a:rPr lang="en-US"/>
              <a:t>Recreation spending went up</a:t>
            </a:r>
          </a:p>
          <a:p>
            <a:endParaRPr lang="en-US"/>
          </a:p>
          <a:p>
            <a:endParaRPr lang="en-US"/>
          </a:p>
        </p:txBody>
      </p:sp>
      <p:sp>
        <p:nvSpPr>
          <p:cNvPr id="4" name="Date Placeholder 3"/>
          <p:cNvSpPr>
            <a:spLocks noGrp="1"/>
          </p:cNvSpPr>
          <p:nvPr>
            <p:ph type="dt" sz="half" idx="10"/>
          </p:nvPr>
        </p:nvSpPr>
        <p:spPr/>
        <p:txBody>
          <a:bodyPr/>
          <a:lstStyle/>
          <a:p>
            <a:fld id="{064E618E-3B8E-4762-B1CC-2CFF76E2F0E7}" type="datetime1">
              <a:rPr lang="en-US" smtClean="0"/>
              <a:t>3/6/2013</a:t>
            </a:fld>
            <a:endParaRPr lang="en-US"/>
          </a:p>
        </p:txBody>
      </p:sp>
      <p:sp>
        <p:nvSpPr>
          <p:cNvPr id="2" name="Footer Placeholder 1"/>
          <p:cNvSpPr>
            <a:spLocks noGrp="1"/>
          </p:cNvSpPr>
          <p:nvPr>
            <p:ph type="ftr" sz="quarter" idx="11"/>
          </p:nvPr>
        </p:nvSpPr>
        <p:spPr/>
        <p:txBody>
          <a:bodyPr/>
          <a:lstStyle/>
          <a:p>
            <a:r>
              <a:rPr lang="en-US" smtClean="0"/>
              <a:t>Worldwide Telephony Systems</a:t>
            </a:r>
            <a:endParaRPr lang="en-US"/>
          </a:p>
        </p:txBody>
      </p:sp>
      <p:sp>
        <p:nvSpPr>
          <p:cNvPr id="3" name="Slide Number Placeholder 2"/>
          <p:cNvSpPr>
            <a:spLocks noGrp="1"/>
          </p:cNvSpPr>
          <p:nvPr>
            <p:ph type="sldNum" sz="quarter" idx="12"/>
          </p:nvPr>
        </p:nvSpPr>
        <p:spPr/>
        <p:txBody>
          <a:bodyPr/>
          <a:lstStyle/>
          <a:p>
            <a:fld id="{83439367-A0D0-47BC-8779-7BA4951AE684}" type="slidenum">
              <a:rPr lang="en-US" smtClean="0"/>
              <a:pPr/>
              <a:t>7</a:t>
            </a:fld>
            <a:endParaRPr lang="en-US"/>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2295"/>
                                        </p:tgtEl>
                                        <p:attrNameLst>
                                          <p:attrName>style.visibility</p:attrName>
                                        </p:attrNameLst>
                                      </p:cBhvr>
                                      <p:to>
                                        <p:strVal val="visible"/>
                                      </p:to>
                                    </p:set>
                                    <p:animEffect transition="in" filter="blinds(horizontal)">
                                      <p:cBhvr>
                                        <p:cTn id="7" dur="500"/>
                                        <p:tgtEl>
                                          <p:spTgt spid="1229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296">
                                            <p:txEl>
                                              <p:pRg st="0" end="0"/>
                                            </p:txEl>
                                          </p:spTgt>
                                        </p:tgtEl>
                                        <p:attrNameLst>
                                          <p:attrName>style.visibility</p:attrName>
                                        </p:attrNameLst>
                                      </p:cBhvr>
                                      <p:to>
                                        <p:strVal val="visible"/>
                                      </p:to>
                                    </p:set>
                                    <p:animEffect transition="in" filter="blinds(horizontal)">
                                      <p:cBhvr>
                                        <p:cTn id="12" dur="500"/>
                                        <p:tgtEl>
                                          <p:spTgt spid="1229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296">
                                            <p:txEl>
                                              <p:pRg st="1" end="1"/>
                                            </p:txEl>
                                          </p:spTgt>
                                        </p:tgtEl>
                                        <p:attrNameLst>
                                          <p:attrName>style.visibility</p:attrName>
                                        </p:attrNameLst>
                                      </p:cBhvr>
                                      <p:to>
                                        <p:strVal val="visible"/>
                                      </p:to>
                                    </p:set>
                                    <p:animEffect transition="in" filter="blinds(horizontal)">
                                      <p:cBhvr>
                                        <p:cTn id="17" dur="500"/>
                                        <p:tgtEl>
                                          <p:spTgt spid="1229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296">
                                            <p:txEl>
                                              <p:pRg st="2" end="2"/>
                                            </p:txEl>
                                          </p:spTgt>
                                        </p:tgtEl>
                                        <p:attrNameLst>
                                          <p:attrName>style.visibility</p:attrName>
                                        </p:attrNameLst>
                                      </p:cBhvr>
                                      <p:to>
                                        <p:strVal val="visible"/>
                                      </p:to>
                                    </p:set>
                                    <p:animEffect transition="in" filter="blinds(horizontal)">
                                      <p:cBhvr>
                                        <p:cTn id="22" dur="500"/>
                                        <p:tgtEl>
                                          <p:spTgt spid="1229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296">
                                            <p:txEl>
                                              <p:pRg st="3" end="3"/>
                                            </p:txEl>
                                          </p:spTgt>
                                        </p:tgtEl>
                                        <p:attrNameLst>
                                          <p:attrName>style.visibility</p:attrName>
                                        </p:attrNameLst>
                                      </p:cBhvr>
                                      <p:to>
                                        <p:strVal val="visible"/>
                                      </p:to>
                                    </p:set>
                                    <p:animEffect transition="in" filter="blinds(horizontal)">
                                      <p:cBhvr>
                                        <p:cTn id="27" dur="500"/>
                                        <p:tgtEl>
                                          <p:spTgt spid="1229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296">
                                            <p:txEl>
                                              <p:pRg st="4" end="4"/>
                                            </p:txEl>
                                          </p:spTgt>
                                        </p:tgtEl>
                                        <p:attrNameLst>
                                          <p:attrName>style.visibility</p:attrName>
                                        </p:attrNameLst>
                                      </p:cBhvr>
                                      <p:to>
                                        <p:strVal val="visible"/>
                                      </p:to>
                                    </p:set>
                                    <p:animEffect transition="in" filter="blinds(horizontal)">
                                      <p:cBhvr>
                                        <p:cTn id="32" dur="500"/>
                                        <p:tgtEl>
                                          <p:spTgt spid="12296">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296">
                                            <p:txEl>
                                              <p:pRg st="5" end="5"/>
                                            </p:txEl>
                                          </p:spTgt>
                                        </p:tgtEl>
                                        <p:attrNameLst>
                                          <p:attrName>style.visibility</p:attrName>
                                        </p:attrNameLst>
                                      </p:cBhvr>
                                      <p:to>
                                        <p:strVal val="visible"/>
                                      </p:to>
                                    </p:set>
                                    <p:animEffect transition="in" filter="blinds(horizontal)">
                                      <p:cBhvr>
                                        <p:cTn id="37" dur="500"/>
                                        <p:tgtEl>
                                          <p:spTgt spid="1229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5" grpId="0" autoUpdateAnimBg="0"/>
      <p:bldP spid="12296"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a:t>Important Trends</a:t>
            </a:r>
          </a:p>
        </p:txBody>
      </p:sp>
      <p:sp>
        <p:nvSpPr>
          <p:cNvPr id="20483" name="Rectangle 3"/>
          <p:cNvSpPr>
            <a:spLocks noGrp="1" noChangeArrowheads="1"/>
          </p:cNvSpPr>
          <p:nvPr>
            <p:ph idx="1"/>
          </p:nvPr>
        </p:nvSpPr>
        <p:spPr/>
        <p:txBody>
          <a:bodyPr/>
          <a:lstStyle/>
          <a:p>
            <a:endParaRPr lang="en-US"/>
          </a:p>
        </p:txBody>
      </p:sp>
      <p:sp>
        <p:nvSpPr>
          <p:cNvPr id="4" name="Date Placeholder 3"/>
          <p:cNvSpPr>
            <a:spLocks noGrp="1"/>
          </p:cNvSpPr>
          <p:nvPr>
            <p:ph type="dt" sz="half" idx="10"/>
          </p:nvPr>
        </p:nvSpPr>
        <p:spPr/>
        <p:txBody>
          <a:bodyPr/>
          <a:lstStyle/>
          <a:p>
            <a:fld id="{E27DD0F3-21FC-4050-ACF2-759A0400C976}" type="datetime1">
              <a:rPr lang="en-US" smtClean="0"/>
              <a:t>3/6/2013</a:t>
            </a:fld>
            <a:endParaRPr lang="en-US"/>
          </a:p>
        </p:txBody>
      </p:sp>
      <p:sp>
        <p:nvSpPr>
          <p:cNvPr id="2" name="Footer Placeholder 1"/>
          <p:cNvSpPr>
            <a:spLocks noGrp="1"/>
          </p:cNvSpPr>
          <p:nvPr>
            <p:ph type="ftr" sz="quarter" idx="11"/>
          </p:nvPr>
        </p:nvSpPr>
        <p:spPr/>
        <p:txBody>
          <a:bodyPr/>
          <a:lstStyle/>
          <a:p>
            <a:r>
              <a:rPr lang="en-US" smtClean="0"/>
              <a:t>Worldwide Telephony Systems</a:t>
            </a:r>
            <a:endParaRPr lang="en-US"/>
          </a:p>
        </p:txBody>
      </p:sp>
      <p:sp>
        <p:nvSpPr>
          <p:cNvPr id="3" name="Slide Number Placeholder 2"/>
          <p:cNvSpPr>
            <a:spLocks noGrp="1"/>
          </p:cNvSpPr>
          <p:nvPr>
            <p:ph type="sldNum" sz="quarter" idx="12"/>
          </p:nvPr>
        </p:nvSpPr>
        <p:spPr/>
        <p:txBody>
          <a:bodyPr/>
          <a:lstStyle/>
          <a:p>
            <a:fld id="{83439367-A0D0-47BC-8779-7BA4951AE684}" type="slidenum">
              <a:rPr lang="en-US" smtClean="0"/>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7" name="Rectangle 7"/>
          <p:cNvSpPr>
            <a:spLocks noGrp="1" noChangeArrowheads="1"/>
          </p:cNvSpPr>
          <p:nvPr>
            <p:ph type="title"/>
          </p:nvPr>
        </p:nvSpPr>
        <p:spPr/>
        <p:txBody>
          <a:bodyPr/>
          <a:lstStyle/>
          <a:p>
            <a:r>
              <a:rPr lang="en-US"/>
              <a:t>Goals for Next Period</a:t>
            </a:r>
          </a:p>
        </p:txBody>
      </p:sp>
      <p:sp>
        <p:nvSpPr>
          <p:cNvPr id="15368" name="Rectangle 8"/>
          <p:cNvSpPr>
            <a:spLocks noGrp="1" noChangeArrowheads="1"/>
          </p:cNvSpPr>
          <p:nvPr>
            <p:ph idx="1"/>
          </p:nvPr>
        </p:nvSpPr>
        <p:spPr/>
        <p:txBody>
          <a:bodyPr/>
          <a:lstStyle/>
          <a:p>
            <a:r>
              <a:rPr lang="en-US"/>
              <a:t>Strategic undertakings</a:t>
            </a:r>
          </a:p>
          <a:p>
            <a:r>
              <a:rPr lang="en-US"/>
              <a:t>Financial goals</a:t>
            </a:r>
          </a:p>
          <a:p>
            <a:r>
              <a:rPr lang="en-US"/>
              <a:t>Other key efforts</a:t>
            </a:r>
          </a:p>
        </p:txBody>
      </p:sp>
      <p:sp>
        <p:nvSpPr>
          <p:cNvPr id="4" name="Date Placeholder 3"/>
          <p:cNvSpPr>
            <a:spLocks noGrp="1"/>
          </p:cNvSpPr>
          <p:nvPr>
            <p:ph type="dt" sz="half" idx="10"/>
          </p:nvPr>
        </p:nvSpPr>
        <p:spPr/>
        <p:txBody>
          <a:bodyPr/>
          <a:lstStyle/>
          <a:p>
            <a:fld id="{8E67990B-D4FB-45E3-A011-63E5CEB9F3B7}" type="datetime1">
              <a:rPr lang="en-US" smtClean="0"/>
              <a:t>3/6/2013</a:t>
            </a:fld>
            <a:endParaRPr lang="en-US"/>
          </a:p>
        </p:txBody>
      </p:sp>
      <p:sp>
        <p:nvSpPr>
          <p:cNvPr id="2" name="Footer Placeholder 1"/>
          <p:cNvSpPr>
            <a:spLocks noGrp="1"/>
          </p:cNvSpPr>
          <p:nvPr>
            <p:ph type="ftr" sz="quarter" idx="11"/>
          </p:nvPr>
        </p:nvSpPr>
        <p:spPr/>
        <p:txBody>
          <a:bodyPr/>
          <a:lstStyle/>
          <a:p>
            <a:r>
              <a:rPr lang="en-US" smtClean="0"/>
              <a:t>Worldwide Telephony Systems</a:t>
            </a:r>
            <a:endParaRPr lang="en-US"/>
          </a:p>
        </p:txBody>
      </p:sp>
      <p:sp>
        <p:nvSpPr>
          <p:cNvPr id="3" name="Slide Number Placeholder 2"/>
          <p:cNvSpPr>
            <a:spLocks noGrp="1"/>
          </p:cNvSpPr>
          <p:nvPr>
            <p:ph type="sldNum" sz="quarter" idx="12"/>
          </p:nvPr>
        </p:nvSpPr>
        <p:spPr/>
        <p:txBody>
          <a:bodyPr/>
          <a:lstStyle/>
          <a:p>
            <a:fld id="{83439367-A0D0-47BC-8779-7BA4951AE684}" type="slidenum">
              <a:rPr lang="en-US" smtClean="0"/>
              <a:pPr/>
              <a:t>9</a:t>
            </a:fld>
            <a:endParaRPr lang="en-US"/>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367"/>
                                        </p:tgtEl>
                                        <p:attrNameLst>
                                          <p:attrName>style.visibility</p:attrName>
                                        </p:attrNameLst>
                                      </p:cBhvr>
                                      <p:to>
                                        <p:strVal val="visible"/>
                                      </p:to>
                                    </p:set>
                                    <p:animEffect transition="in" filter="blinds(horizontal)">
                                      <p:cBhvr>
                                        <p:cTn id="7" dur="500"/>
                                        <p:tgtEl>
                                          <p:spTgt spid="153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368">
                                            <p:txEl>
                                              <p:pRg st="0" end="0"/>
                                            </p:txEl>
                                          </p:spTgt>
                                        </p:tgtEl>
                                        <p:attrNameLst>
                                          <p:attrName>style.visibility</p:attrName>
                                        </p:attrNameLst>
                                      </p:cBhvr>
                                      <p:to>
                                        <p:strVal val="visible"/>
                                      </p:to>
                                    </p:set>
                                    <p:animEffect transition="in" filter="blinds(horizontal)">
                                      <p:cBhvr>
                                        <p:cTn id="12" dur="500"/>
                                        <p:tgtEl>
                                          <p:spTgt spid="1536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368">
                                            <p:txEl>
                                              <p:pRg st="1" end="1"/>
                                            </p:txEl>
                                          </p:spTgt>
                                        </p:tgtEl>
                                        <p:attrNameLst>
                                          <p:attrName>style.visibility</p:attrName>
                                        </p:attrNameLst>
                                      </p:cBhvr>
                                      <p:to>
                                        <p:strVal val="visible"/>
                                      </p:to>
                                    </p:set>
                                    <p:animEffect transition="in" filter="blinds(horizontal)">
                                      <p:cBhvr>
                                        <p:cTn id="17" dur="500"/>
                                        <p:tgtEl>
                                          <p:spTgt spid="1536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368">
                                            <p:txEl>
                                              <p:pRg st="2" end="2"/>
                                            </p:txEl>
                                          </p:spTgt>
                                        </p:tgtEl>
                                        <p:attrNameLst>
                                          <p:attrName>style.visibility</p:attrName>
                                        </p:attrNameLst>
                                      </p:cBhvr>
                                      <p:to>
                                        <p:strVal val="visible"/>
                                      </p:to>
                                    </p:set>
                                    <p:animEffect transition="in" filter="blinds(horizontal)">
                                      <p:cBhvr>
                                        <p:cTn id="22" dur="500"/>
                                        <p:tgtEl>
                                          <p:spTgt spid="1536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7" grpId="0" autoUpdateAnimBg="0"/>
      <p:bldP spid="15368" grpId="0" build="p" autoUpdateAnimBg="0"/>
    </p:bldLst>
  </p:timing>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3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2700"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ADF4EC498C64342AC9FFF5E49389742" ma:contentTypeVersion="21" ma:contentTypeDescription="Create a new document." ma:contentTypeScope="" ma:versionID="4220f93f9908ec80139999026d963c62">
  <xsd:schema xmlns:xsd="http://www.w3.org/2001/XMLSchema" xmlns:xs="http://www.w3.org/2001/XMLSchema" xmlns:p="http://schemas.microsoft.com/office/2006/metadata/properties" xmlns:ns2="1512afc9-94c8-40ab-90ed-fb743d540713" xmlns:ns3="0e6f99f1-db46-4f19-aa00-24f23130e5ff" targetNamespace="http://schemas.microsoft.com/office/2006/metadata/properties" ma:root="true" ma:fieldsID="98e7c1bdb32c13243a99fe3d7d64c146" ns2:_="" ns3:_="">
    <xsd:import namespace="1512afc9-94c8-40ab-90ed-fb743d540713"/>
    <xsd:import namespace="0e6f99f1-db46-4f19-aa00-24f23130e5ff"/>
    <xsd:element name="properties">
      <xsd:complexType>
        <xsd:sequence>
          <xsd:element name="documentManagement">
            <xsd:complexType>
              <xsd:all>
                <xsd:element ref="ns2:m88c900b173e45f398177d35e2274d2a" minOccurs="0"/>
                <xsd:element ref="ns2:hc79317cc02c40cca9cdc9b7fa77336b" minOccurs="0"/>
                <xsd:element ref="ns2:TaxCatchAll" minOccurs="0"/>
                <xsd:element ref="ns3:MediaServiceMetadata" minOccurs="0"/>
                <xsd:element ref="ns3:MediaServiceFastMetadata" minOccurs="0"/>
                <xsd:element ref="ns2:SharedWithUsers" minOccurs="0"/>
                <xsd:element ref="ns2:SharedWithDetails" minOccurs="0"/>
                <xsd:element ref="ns3:MediaServiceDateTaken" minOccurs="0"/>
                <xsd:element ref="ns3:MediaServiceAutoTags"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512afc9-94c8-40ab-90ed-fb743d540713" elementFormDefault="qualified">
    <xsd:import namespace="http://schemas.microsoft.com/office/2006/documentManagement/types"/>
    <xsd:import namespace="http://schemas.microsoft.com/office/infopath/2007/PartnerControls"/>
    <xsd:element name="m88c900b173e45f398177d35e2274d2a" ma:index="5" nillable="true" ma:displayName="Module_0" ma:hidden="true" ma:internalName="m88c900b173e45f398177d35e2274d2a" ma:readOnly="false">
      <xsd:simpleType>
        <xsd:restriction base="dms:Note"/>
      </xsd:simpleType>
    </xsd:element>
    <xsd:element name="hc79317cc02c40cca9cdc9b7fa77336b" ma:index="7" nillable="true" ma:displayName="QA Doc Type_0" ma:hidden="true" ma:internalName="hc79317cc02c40cca9cdc9b7fa77336b" ma:readOnly="false">
      <xsd:simpleType>
        <xsd:restriction base="dms:Note"/>
      </xsd:simpleType>
    </xsd:element>
    <xsd:element name="TaxCatchAll" ma:index="12" nillable="true" ma:displayName="Taxonomy Catch All Column" ma:hidden="true" ma:list="{0b656ff6-acc7-46b4-b4fb-5002a551ad93}" ma:internalName="TaxCatchAll" ma:showField="CatchAllData" ma:web="1512afc9-94c8-40ab-90ed-fb743d540713">
      <xsd:complexType>
        <xsd:complexContent>
          <xsd:extension base="dms:MultiChoiceLookup">
            <xsd:sequence>
              <xsd:element name="Value" type="dms:Lookup" maxOccurs="unbounded" minOccurs="0" nillable="true"/>
            </xsd:sequence>
          </xsd:extension>
        </xsd:complexContent>
      </xsd:complexType>
    </xsd:element>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e6f99f1-db46-4f19-aa00-24f23130e5ff"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Tags" ma:internalName="MediaServiceAutoTags"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88c900b173e45f398177d35e2274d2a xmlns="1512afc9-94c8-40ab-90ed-fb743d540713" xsi:nil="true"/>
    <hc79317cc02c40cca9cdc9b7fa77336b xmlns="1512afc9-94c8-40ab-90ed-fb743d540713" xsi:nil="true"/>
    <TaxCatchAll xmlns="1512afc9-94c8-40ab-90ed-fb743d540713"/>
  </documentManagement>
</p:properties>
</file>

<file path=customXml/itemProps1.xml><?xml version="1.0" encoding="utf-8"?>
<ds:datastoreItem xmlns:ds="http://schemas.openxmlformats.org/officeDocument/2006/customXml" ds:itemID="{11F8C93F-B1B0-4B10-9BA2-7D5BBB41AFDA}"/>
</file>

<file path=customXml/itemProps2.xml><?xml version="1.0" encoding="utf-8"?>
<ds:datastoreItem xmlns:ds="http://schemas.openxmlformats.org/officeDocument/2006/customXml" ds:itemID="{798D7F68-EC56-44BA-B729-326D34613DF0}"/>
</file>

<file path=customXml/itemProps3.xml><?xml version="1.0" encoding="utf-8"?>
<ds:datastoreItem xmlns:ds="http://schemas.openxmlformats.org/officeDocument/2006/customXml" ds:itemID="{814D97E8-DA51-422D-BB39-0A8B320FA5E8}"/>
</file>

<file path=docProps/app.xml><?xml version="1.0" encoding="utf-8"?>
<Properties xmlns="http://schemas.openxmlformats.org/officeDocument/2006/extended-properties" xmlns:vt="http://schemas.openxmlformats.org/officeDocument/2006/docPropsVTypes">
  <Template>Slice</Template>
  <TotalTime>64</TotalTime>
  <Words>221</Words>
  <Application>Microsoft Office PowerPoint</Application>
  <PresentationFormat>On-screen Show (4:3)</PresentationFormat>
  <Paragraphs>72</Paragraphs>
  <Slides>10</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Century Gothic</vt:lpstr>
      <vt:lpstr>Tahoma</vt:lpstr>
      <vt:lpstr>Times New Roman</vt:lpstr>
      <vt:lpstr>Wingdings</vt:lpstr>
      <vt:lpstr>Wingdings 3</vt:lpstr>
      <vt:lpstr>Slice</vt:lpstr>
      <vt:lpstr>Annual Meeting</vt:lpstr>
      <vt:lpstr>Agenda</vt:lpstr>
      <vt:lpstr>Highlights of Past Year</vt:lpstr>
      <vt:lpstr>Review of Prior Goals</vt:lpstr>
      <vt:lpstr>Financial Overview</vt:lpstr>
      <vt:lpstr>Financial Overview</vt:lpstr>
      <vt:lpstr>Revenue and Profit</vt:lpstr>
      <vt:lpstr>Important Trends</vt:lpstr>
      <vt:lpstr>Goals for Next Period</vt:lpstr>
      <vt:lpstr>Summary</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1996-12-09T16:11:54Z</cp:lastPrinted>
  <dcterms:created xsi:type="dcterms:W3CDTF">1996-12-05T15:14:54Z</dcterms:created>
  <dcterms:modified xsi:type="dcterms:W3CDTF">2013-03-05T16:40:25Z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0x010100EADF4EC498C64342AC9FFF5E49389742</vt:lpwstr>
  </property>
  <property fmtid="{D5CDD505-2E9C-101B-9397-08002B2CF9AE}" pid="3" name="QA Doc Type">
    <vt:lpwstr/>
  </property>
  <property fmtid="{D5CDD505-2E9C-101B-9397-08002B2CF9AE}" pid="4" name="Module">
    <vt:lpwstr/>
  </property>
</Properties>
</file>