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2.xml" ContentType="application/vnd.openxmlformats-officedocument.presentationml.slideLayout+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0"/>
  </p:notesMasterIdLst>
  <p:sldIdLst>
    <p:sldId id="256" r:id="rId2"/>
    <p:sldId id="258" r:id="rId3"/>
    <p:sldId id="260" r:id="rId4"/>
    <p:sldId id="261" r:id="rId5"/>
    <p:sldId id="263" r:id="rId6"/>
    <p:sldId id="264" r:id="rId7"/>
    <p:sldId id="257"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100" d="100"/>
          <a:sy n="100" d="100"/>
        </p:scale>
        <p:origin x="37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532BF7-9CA8-4232-BA90-7EEE9559D366}" type="datetimeFigureOut">
              <a:rPr lang="en-IE" smtClean="0"/>
              <a:t>01/03/2020</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C7E3F6-4019-417E-8A98-95505B1FDB9C}" type="slidenum">
              <a:rPr lang="en-IE" smtClean="0"/>
              <a:t>‹#›</a:t>
            </a:fld>
            <a:endParaRPr lang="en-IE"/>
          </a:p>
        </p:txBody>
      </p:sp>
    </p:spTree>
    <p:extLst>
      <p:ext uri="{BB962C8B-B14F-4D97-AF65-F5344CB8AC3E}">
        <p14:creationId xmlns:p14="http://schemas.microsoft.com/office/powerpoint/2010/main" val="909696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Remember to mention fossil formation.</a:t>
            </a:r>
          </a:p>
        </p:txBody>
      </p:sp>
      <p:sp>
        <p:nvSpPr>
          <p:cNvPr id="4" name="Slide Number Placeholder 3"/>
          <p:cNvSpPr>
            <a:spLocks noGrp="1"/>
          </p:cNvSpPr>
          <p:nvPr>
            <p:ph type="sldNum" sz="quarter" idx="5"/>
          </p:nvPr>
        </p:nvSpPr>
        <p:spPr/>
        <p:txBody>
          <a:bodyPr/>
          <a:lstStyle/>
          <a:p>
            <a:fld id="{37C7E3F6-4019-417E-8A98-95505B1FDB9C}" type="slidenum">
              <a:rPr lang="en-IE" smtClean="0"/>
              <a:t>2</a:t>
            </a:fld>
            <a:endParaRPr lang="en-IE"/>
          </a:p>
        </p:txBody>
      </p:sp>
    </p:spTree>
    <p:extLst>
      <p:ext uri="{BB962C8B-B14F-4D97-AF65-F5344CB8AC3E}">
        <p14:creationId xmlns:p14="http://schemas.microsoft.com/office/powerpoint/2010/main" val="2881824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Show students igneous rock samples</a:t>
            </a:r>
          </a:p>
        </p:txBody>
      </p:sp>
      <p:sp>
        <p:nvSpPr>
          <p:cNvPr id="4" name="Slide Number Placeholder 3"/>
          <p:cNvSpPr>
            <a:spLocks noGrp="1"/>
          </p:cNvSpPr>
          <p:nvPr>
            <p:ph type="sldNum" sz="quarter" idx="5"/>
          </p:nvPr>
        </p:nvSpPr>
        <p:spPr/>
        <p:txBody>
          <a:bodyPr/>
          <a:lstStyle/>
          <a:p>
            <a:fld id="{37C7E3F6-4019-417E-8A98-95505B1FDB9C}" type="slidenum">
              <a:rPr lang="en-IE" smtClean="0"/>
              <a:t>3</a:t>
            </a:fld>
            <a:endParaRPr lang="en-IE"/>
          </a:p>
        </p:txBody>
      </p:sp>
    </p:spTree>
    <p:extLst>
      <p:ext uri="{BB962C8B-B14F-4D97-AF65-F5344CB8AC3E}">
        <p14:creationId xmlns:p14="http://schemas.microsoft.com/office/powerpoint/2010/main" val="315798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Pass around the metamorphic rock samples</a:t>
            </a:r>
          </a:p>
        </p:txBody>
      </p:sp>
      <p:sp>
        <p:nvSpPr>
          <p:cNvPr id="4" name="Slide Number Placeholder 3"/>
          <p:cNvSpPr>
            <a:spLocks noGrp="1"/>
          </p:cNvSpPr>
          <p:nvPr>
            <p:ph type="sldNum" sz="quarter" idx="5"/>
          </p:nvPr>
        </p:nvSpPr>
        <p:spPr/>
        <p:txBody>
          <a:bodyPr/>
          <a:lstStyle/>
          <a:p>
            <a:fld id="{37C7E3F6-4019-417E-8A98-95505B1FDB9C}" type="slidenum">
              <a:rPr lang="en-IE" smtClean="0"/>
              <a:t>5</a:t>
            </a:fld>
            <a:endParaRPr lang="en-IE"/>
          </a:p>
        </p:txBody>
      </p:sp>
    </p:spTree>
    <p:extLst>
      <p:ext uri="{BB962C8B-B14F-4D97-AF65-F5344CB8AC3E}">
        <p14:creationId xmlns:p14="http://schemas.microsoft.com/office/powerpoint/2010/main" val="419651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234025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624895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54966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442863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74087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678772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460603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335360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397433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1/3/2020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4047017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F212C1E-E817-4DCB-83BD-85F7AB2D8671}" type="datetimeFigureOut">
              <a:rPr lang="en-SG" smtClean="0"/>
              <a:t>1/3/2020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79234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F212C1E-E817-4DCB-83BD-85F7AB2D8671}" type="datetimeFigureOut">
              <a:rPr lang="en-SG" smtClean="0"/>
              <a:t>1/3/2020</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90212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212C1E-E817-4DCB-83BD-85F7AB2D8671}" type="datetimeFigureOut">
              <a:rPr lang="en-SG" smtClean="0"/>
              <a:t>1/3/2020</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77971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212C1E-E817-4DCB-83BD-85F7AB2D8671}" type="datetimeFigureOut">
              <a:rPr lang="en-SG" smtClean="0"/>
              <a:t>1/3/2020</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658051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212C1E-E817-4DCB-83BD-85F7AB2D8671}" type="datetimeFigureOut">
              <a:rPr lang="en-SG" smtClean="0"/>
              <a:t>1/3/2020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916455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
        <p:nvSpPr>
          <p:cNvPr id="5" name="Date Placeholder 4"/>
          <p:cNvSpPr>
            <a:spLocks noGrp="1"/>
          </p:cNvSpPr>
          <p:nvPr>
            <p:ph type="dt" sz="half" idx="10"/>
          </p:nvPr>
        </p:nvSpPr>
        <p:spPr/>
        <p:txBody>
          <a:bodyPr/>
          <a:lstStyle/>
          <a:p>
            <a:fld id="{1F212C1E-E817-4DCB-83BD-85F7AB2D8671}" type="datetimeFigureOut">
              <a:rPr lang="en-SG" smtClean="0"/>
              <a:t>1/3/2020</a:t>
            </a:fld>
            <a:endParaRPr lang="en-SG"/>
          </a:p>
        </p:txBody>
      </p:sp>
    </p:spTree>
    <p:extLst>
      <p:ext uri="{BB962C8B-B14F-4D97-AF65-F5344CB8AC3E}">
        <p14:creationId xmlns:p14="http://schemas.microsoft.com/office/powerpoint/2010/main" val="2300901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212C1E-E817-4DCB-83BD-85F7AB2D8671}" type="datetimeFigureOut">
              <a:rPr lang="en-SG" smtClean="0"/>
              <a:t>1/3/2020</a:t>
            </a:fld>
            <a:endParaRPr lang="en-SG"/>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1C22B3C-5033-4E77-BD0B-56949F3D51E6}" type="slidenum">
              <a:rPr lang="en-SG" smtClean="0"/>
              <a:t>‹#›</a:t>
            </a:fld>
            <a:endParaRPr lang="en-SG"/>
          </a:p>
        </p:txBody>
      </p:sp>
    </p:spTree>
    <p:extLst>
      <p:ext uri="{BB962C8B-B14F-4D97-AF65-F5344CB8AC3E}">
        <p14:creationId xmlns:p14="http://schemas.microsoft.com/office/powerpoint/2010/main" val="2885630009"/>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83C067-F8BF-4755-B516-8A0CD74C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66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2ED796EC-E7FF-46DB-B912-FB08BF12AA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Isosceles Triangle 11">
            <a:extLst>
              <a:ext uri="{FF2B5EF4-FFF2-40B4-BE49-F238E27FC236}">
                <a16:creationId xmlns:a16="http://schemas.microsoft.com/office/drawing/2014/main" id="{549A2DAB-B431-487D-95AD-BB0FECB49E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8534" y="3818467"/>
            <a:ext cx="4450292" cy="3039533"/>
          </a:xfrm>
          <a:prstGeom prst="triangle">
            <a:avLst>
              <a:gd name="adj" fmla="val 100000"/>
            </a:avLst>
          </a:prstGeom>
          <a:solidFill>
            <a:schemeClr val="accent1">
              <a:lumMod val="75000"/>
              <a:alpha val="88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4" name="Straight Connector 13">
            <a:extLst>
              <a:ext uri="{FF2B5EF4-FFF2-40B4-BE49-F238E27FC236}">
                <a16:creationId xmlns:a16="http://schemas.microsoft.com/office/drawing/2014/main" id="{C5ECDEE1-7093-418F-9CF5-24EEB115C1C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134600" y="0"/>
            <a:ext cx="1727200" cy="6858000"/>
          </a:xfrm>
          <a:prstGeom prst="line">
            <a:avLst/>
          </a:prstGeom>
          <a:ln w="15875" cap="sq">
            <a:solidFill>
              <a:schemeClr val="accent2"/>
            </a:solidFill>
            <a:beve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5062AF-EB11-4651-BC4A-4DA21768DE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15875">
            <a:solidFill>
              <a:schemeClr val="accent1"/>
            </a:solidFill>
          </a:ln>
        </p:spPr>
        <p:style>
          <a:lnRef idx="2">
            <a:schemeClr val="accent1"/>
          </a:lnRef>
          <a:fillRef idx="0">
            <a:schemeClr val="accent1"/>
          </a:fillRef>
          <a:effectRef idx="1">
            <a:schemeClr val="accent1"/>
          </a:effectRef>
          <a:fontRef idx="minor">
            <a:schemeClr val="tx1"/>
          </a:fontRef>
        </p:style>
      </p:cxnSp>
      <p:sp>
        <p:nvSpPr>
          <p:cNvPr id="3" name="Subtitle 2"/>
          <p:cNvSpPr>
            <a:spLocks noGrp="1"/>
          </p:cNvSpPr>
          <p:nvPr>
            <p:ph type="subTitle" idx="1"/>
          </p:nvPr>
        </p:nvSpPr>
        <p:spPr>
          <a:xfrm>
            <a:off x="1507067" y="4050833"/>
            <a:ext cx="7766936" cy="1096899"/>
          </a:xfrm>
        </p:spPr>
        <p:txBody>
          <a:bodyPr>
            <a:normAutofit/>
          </a:bodyPr>
          <a:lstStyle/>
          <a:p>
            <a:r>
              <a:rPr lang="en-US"/>
              <a:t>Geology </a:t>
            </a:r>
            <a:r>
              <a:rPr lang="en-US" dirty="0"/>
              <a:t>Project</a:t>
            </a:r>
            <a:endParaRPr lang="en-SG" dirty="0"/>
          </a:p>
        </p:txBody>
      </p:sp>
      <p:sp>
        <p:nvSpPr>
          <p:cNvPr id="2" name="Title 1"/>
          <p:cNvSpPr>
            <a:spLocks noGrp="1"/>
          </p:cNvSpPr>
          <p:nvPr>
            <p:ph type="ctrTitle"/>
          </p:nvPr>
        </p:nvSpPr>
        <p:spPr>
          <a:xfrm>
            <a:off x="1507067" y="1397000"/>
            <a:ext cx="7766936" cy="2653836"/>
          </a:xfrm>
        </p:spPr>
        <p:txBody>
          <a:bodyPr>
            <a:normAutofit/>
          </a:bodyPr>
          <a:lstStyle/>
          <a:p>
            <a:r>
              <a:rPr lang="en-US" dirty="0">
                <a:latin typeface="+mn-lt"/>
              </a:rPr>
              <a:t>Rocks and Minerals</a:t>
            </a:r>
            <a:endParaRPr lang="en-SG" dirty="0">
              <a:latin typeface="+mn-lt"/>
            </a:endParaRPr>
          </a:p>
        </p:txBody>
      </p:sp>
      <p:sp>
        <p:nvSpPr>
          <p:cNvPr id="18" name="Rectangle 27">
            <a:extLst>
              <a:ext uri="{FF2B5EF4-FFF2-40B4-BE49-F238E27FC236}">
                <a16:creationId xmlns:a16="http://schemas.microsoft.com/office/drawing/2014/main" id="{0819F787-32B4-46A8-BC57-C6571BCEE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5641" y="0"/>
            <a:ext cx="1766359" cy="6858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402379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268B9-A76D-4A93-8FDB-650670CE6896}"/>
              </a:ext>
            </a:extLst>
          </p:cNvPr>
          <p:cNvSpPr>
            <a:spLocks noGrp="1"/>
          </p:cNvSpPr>
          <p:nvPr>
            <p:ph type="title"/>
          </p:nvPr>
        </p:nvSpPr>
        <p:spPr>
          <a:xfrm>
            <a:off x="794542" y="675379"/>
            <a:ext cx="8111333" cy="1239146"/>
          </a:xfrm>
        </p:spPr>
        <p:txBody>
          <a:bodyPr/>
          <a:lstStyle/>
          <a:p>
            <a:r>
              <a:rPr lang="en-IE" dirty="0"/>
              <a:t>Types of Rocks</a:t>
            </a:r>
          </a:p>
        </p:txBody>
      </p:sp>
      <p:sp>
        <p:nvSpPr>
          <p:cNvPr id="3" name="Content Placeholder 2">
            <a:extLst>
              <a:ext uri="{FF2B5EF4-FFF2-40B4-BE49-F238E27FC236}">
                <a16:creationId xmlns:a16="http://schemas.microsoft.com/office/drawing/2014/main" id="{DE8BBC6E-2CE7-4D0C-B769-FE90996B2A6D}"/>
              </a:ext>
            </a:extLst>
          </p:cNvPr>
          <p:cNvSpPr>
            <a:spLocks noGrp="1"/>
          </p:cNvSpPr>
          <p:nvPr>
            <p:ph idx="1"/>
          </p:nvPr>
        </p:nvSpPr>
        <p:spPr>
          <a:xfrm>
            <a:off x="942975" y="2238375"/>
            <a:ext cx="9107859" cy="2867025"/>
          </a:xfrm>
        </p:spPr>
        <p:txBody>
          <a:bodyPr/>
          <a:lstStyle/>
          <a:p>
            <a:r>
              <a:rPr lang="en-IE" b="1" dirty="0"/>
              <a:t>Igneous rocks </a:t>
            </a:r>
            <a:r>
              <a:rPr lang="en-IE" dirty="0"/>
              <a:t>– formed from magma</a:t>
            </a:r>
          </a:p>
          <a:p>
            <a:r>
              <a:rPr lang="en-IE" dirty="0"/>
              <a:t>For example, granite forms when magma cools slowly</a:t>
            </a:r>
          </a:p>
          <a:p>
            <a:r>
              <a:rPr lang="en-IE" dirty="0"/>
              <a:t>Sedimentary rocks – formed through compression</a:t>
            </a:r>
          </a:p>
          <a:p>
            <a:r>
              <a:rPr lang="en-IE" b="1" dirty="0"/>
              <a:t>Metamorphic rocks </a:t>
            </a:r>
            <a:r>
              <a:rPr lang="en-IE" dirty="0"/>
              <a:t>–  rocks that have changed through extreme force and heat, sedimentary and igneous rocks become metamorphic rocks through this process.</a:t>
            </a:r>
          </a:p>
        </p:txBody>
      </p:sp>
    </p:spTree>
    <p:extLst>
      <p:ext uri="{BB962C8B-B14F-4D97-AF65-F5344CB8AC3E}">
        <p14:creationId xmlns:p14="http://schemas.microsoft.com/office/powerpoint/2010/main" val="413492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a:xfrm>
            <a:off x="829734" y="962025"/>
            <a:ext cx="8596668" cy="1320800"/>
          </a:xfrm>
        </p:spPr>
        <p:txBody>
          <a:bodyPr/>
          <a:lstStyle/>
          <a:p>
            <a:r>
              <a:rPr lang="en-IE" dirty="0"/>
              <a:t>Igneous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a:xfrm>
            <a:off x="753534" y="2465390"/>
            <a:ext cx="7580841" cy="2535236"/>
          </a:xfrm>
        </p:spPr>
        <p:txBody>
          <a:bodyPr/>
          <a:lstStyle/>
          <a:p>
            <a:r>
              <a:rPr lang="en-IE" dirty="0"/>
              <a:t>Formed from magma</a:t>
            </a:r>
          </a:p>
          <a:p>
            <a:pPr fontAlgn="t"/>
            <a:r>
              <a:rPr lang="en-IE" dirty="0"/>
              <a:t>Granite – formed when magma cools slowly</a:t>
            </a:r>
          </a:p>
          <a:p>
            <a:pPr fontAlgn="t"/>
            <a:r>
              <a:rPr lang="en-IE" dirty="0"/>
              <a:t>Basalt - formed when lava cools rapidly, rich in magnesium and iron. </a:t>
            </a:r>
          </a:p>
          <a:p>
            <a:pPr fontAlgn="t"/>
            <a:r>
              <a:rPr lang="en-IE" dirty="0"/>
              <a:t>Other examples, diorite, obsidian, pumice</a:t>
            </a:r>
          </a:p>
          <a:p>
            <a:endParaRPr lang="en-IE" dirty="0"/>
          </a:p>
        </p:txBody>
      </p:sp>
    </p:spTree>
    <p:extLst>
      <p:ext uri="{BB962C8B-B14F-4D97-AF65-F5344CB8AC3E}">
        <p14:creationId xmlns:p14="http://schemas.microsoft.com/office/powerpoint/2010/main" val="1161838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Sedimentary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r>
              <a:rPr lang="en-IE" dirty="0"/>
              <a:t>Sedimentary rocks – formed through compression of minerals, broken rocks and organic material</a:t>
            </a:r>
          </a:p>
          <a:p>
            <a:r>
              <a:rPr lang="en-IE" dirty="0"/>
              <a:t>Chalk – traditionally used on blackboards, cliffs of Dover</a:t>
            </a:r>
          </a:p>
          <a:p>
            <a:pPr fontAlgn="t"/>
            <a:r>
              <a:rPr lang="en-IE" dirty="0"/>
              <a:t>Limestone, used in concrete and building, soluble rock leading to the formation of caves</a:t>
            </a:r>
          </a:p>
          <a:p>
            <a:pPr fontAlgn="t"/>
            <a:r>
              <a:rPr lang="en-IE" dirty="0"/>
              <a:t>Sandstone – size of particles, used in glass making, paving, as building sand</a:t>
            </a:r>
          </a:p>
          <a:p>
            <a:r>
              <a:rPr lang="en-IE" dirty="0"/>
              <a:t>Shale</a:t>
            </a:r>
          </a:p>
        </p:txBody>
      </p:sp>
    </p:spTree>
    <p:extLst>
      <p:ext uri="{BB962C8B-B14F-4D97-AF65-F5344CB8AC3E}">
        <p14:creationId xmlns:p14="http://schemas.microsoft.com/office/powerpoint/2010/main" val="148009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Metamorphic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pPr fontAlgn="t"/>
            <a:endParaRPr lang="en-IE" dirty="0"/>
          </a:p>
          <a:p>
            <a:pPr fontAlgn="t"/>
            <a:r>
              <a:rPr lang="en-IE" dirty="0"/>
              <a:t>Igneous and sedimentary rocks – changed through pressure and heat</a:t>
            </a:r>
          </a:p>
          <a:p>
            <a:pPr fontAlgn="t"/>
            <a:r>
              <a:rPr lang="en-IE" dirty="0"/>
              <a:t>Marble – green, grey or white (black streaks), heavy rock used in sculpture, ornaments, fireplaces, kitchen counters</a:t>
            </a:r>
          </a:p>
          <a:p>
            <a:pPr fontAlgn="t"/>
            <a:r>
              <a:rPr lang="en-IE" dirty="0"/>
              <a:t>Quartzite – light coloured – hard and rough – road surfacing</a:t>
            </a:r>
          </a:p>
          <a:p>
            <a:pPr fontAlgn="t"/>
            <a:r>
              <a:rPr lang="en-IE" dirty="0"/>
              <a:t>Gneiss</a:t>
            </a:r>
          </a:p>
        </p:txBody>
      </p:sp>
    </p:spTree>
    <p:extLst>
      <p:ext uri="{BB962C8B-B14F-4D97-AF65-F5344CB8AC3E}">
        <p14:creationId xmlns:p14="http://schemas.microsoft.com/office/powerpoint/2010/main" val="1144211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90EF0-0B07-4C8B-A18A-6ABB69A4971F}"/>
              </a:ext>
            </a:extLst>
          </p:cNvPr>
          <p:cNvSpPr>
            <a:spLocks noGrp="1"/>
          </p:cNvSpPr>
          <p:nvPr>
            <p:ph type="title"/>
          </p:nvPr>
        </p:nvSpPr>
        <p:spPr/>
        <p:txBody>
          <a:bodyPr/>
          <a:lstStyle/>
          <a:p>
            <a:r>
              <a:rPr lang="en-IE" dirty="0"/>
              <a:t>Uses of Rocks</a:t>
            </a:r>
          </a:p>
        </p:txBody>
      </p:sp>
      <p:sp>
        <p:nvSpPr>
          <p:cNvPr id="3" name="Content Placeholder 2">
            <a:extLst>
              <a:ext uri="{FF2B5EF4-FFF2-40B4-BE49-F238E27FC236}">
                <a16:creationId xmlns:a16="http://schemas.microsoft.com/office/drawing/2014/main" id="{FC22794F-D00D-44B3-8BC5-BE9C9783BCAD}"/>
              </a:ext>
            </a:extLst>
          </p:cNvPr>
          <p:cNvSpPr>
            <a:spLocks noGrp="1"/>
          </p:cNvSpPr>
          <p:nvPr>
            <p:ph idx="1"/>
          </p:nvPr>
        </p:nvSpPr>
        <p:spPr/>
        <p:txBody>
          <a:bodyPr/>
          <a:lstStyle/>
          <a:p>
            <a:r>
              <a:rPr lang="en-IE" dirty="0"/>
              <a:t>Building materials</a:t>
            </a:r>
          </a:p>
          <a:p>
            <a:pPr lvl="1"/>
            <a:r>
              <a:rPr lang="en-IE" dirty="0">
                <a:solidFill>
                  <a:schemeClr val="tx1"/>
                </a:solidFill>
              </a:rPr>
              <a:t>Cement and concrete - limestone</a:t>
            </a:r>
          </a:p>
          <a:p>
            <a:pPr lvl="1"/>
            <a:r>
              <a:rPr lang="en-IE" dirty="0">
                <a:solidFill>
                  <a:schemeClr val="tx1"/>
                </a:solidFill>
              </a:rPr>
              <a:t>Bricks - clay </a:t>
            </a:r>
          </a:p>
          <a:p>
            <a:pPr lvl="1"/>
            <a:r>
              <a:rPr lang="en-IE" dirty="0">
                <a:solidFill>
                  <a:schemeClr val="tx1"/>
                </a:solidFill>
              </a:rPr>
              <a:t>Roofing – slate</a:t>
            </a:r>
          </a:p>
          <a:p>
            <a:r>
              <a:rPr lang="en-IE" dirty="0"/>
              <a:t>Roads</a:t>
            </a:r>
          </a:p>
          <a:p>
            <a:r>
              <a:rPr lang="en-IE" dirty="0"/>
              <a:t>Coal – fuelled the industrial revolution </a:t>
            </a:r>
          </a:p>
          <a:p>
            <a:r>
              <a:rPr lang="en-IE" dirty="0"/>
              <a:t>Iron Ore – used in iron and steel</a:t>
            </a:r>
          </a:p>
        </p:txBody>
      </p:sp>
    </p:spTree>
    <p:extLst>
      <p:ext uri="{BB962C8B-B14F-4D97-AF65-F5344CB8AC3E}">
        <p14:creationId xmlns:p14="http://schemas.microsoft.com/office/powerpoint/2010/main" val="2789140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C6566-1BF3-44C1-97E3-89F83F6412CD}"/>
              </a:ext>
            </a:extLst>
          </p:cNvPr>
          <p:cNvSpPr>
            <a:spLocks noGrp="1"/>
          </p:cNvSpPr>
          <p:nvPr>
            <p:ph type="ctrTitle"/>
          </p:nvPr>
        </p:nvSpPr>
        <p:spPr>
          <a:xfrm>
            <a:off x="1644245" y="1066800"/>
            <a:ext cx="7494588" cy="1323975"/>
          </a:xfrm>
        </p:spPr>
        <p:txBody>
          <a:bodyPr/>
          <a:lstStyle/>
          <a:p>
            <a:r>
              <a:rPr lang="en-IE" dirty="0"/>
              <a:t>Mining Rocks </a:t>
            </a:r>
          </a:p>
        </p:txBody>
      </p:sp>
      <p:sp>
        <p:nvSpPr>
          <p:cNvPr id="3" name="Subtitle 2">
            <a:extLst>
              <a:ext uri="{FF2B5EF4-FFF2-40B4-BE49-F238E27FC236}">
                <a16:creationId xmlns:a16="http://schemas.microsoft.com/office/drawing/2014/main" id="{45F6D962-AA2D-40C6-8F1A-C8F17878B54D}"/>
              </a:ext>
            </a:extLst>
          </p:cNvPr>
          <p:cNvSpPr>
            <a:spLocks noGrp="1"/>
          </p:cNvSpPr>
          <p:nvPr>
            <p:ph type="subTitle" idx="1"/>
          </p:nvPr>
        </p:nvSpPr>
        <p:spPr>
          <a:xfrm>
            <a:off x="1485901" y="3000376"/>
            <a:ext cx="8464924" cy="1162833"/>
          </a:xfrm>
        </p:spPr>
        <p:txBody>
          <a:bodyPr>
            <a:normAutofit/>
          </a:bodyPr>
          <a:lstStyle/>
          <a:p>
            <a:r>
              <a:rPr lang="en-IE" dirty="0"/>
              <a:t>Rocks have been essential to the development of human history. The task of extracting rocks from the environment for human use has always been both dangerous and laborious. The main methods of mining are shaft, open-cast and strip mining.</a:t>
            </a:r>
          </a:p>
        </p:txBody>
      </p:sp>
    </p:spTree>
    <p:extLst>
      <p:ext uri="{BB962C8B-B14F-4D97-AF65-F5344CB8AC3E}">
        <p14:creationId xmlns:p14="http://schemas.microsoft.com/office/powerpoint/2010/main" val="3049553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6DF47-93F4-4BD3-A682-AABA3D413248}"/>
              </a:ext>
            </a:extLst>
          </p:cNvPr>
          <p:cNvSpPr>
            <a:spLocks noGrp="1"/>
          </p:cNvSpPr>
          <p:nvPr>
            <p:ph type="title"/>
          </p:nvPr>
        </p:nvSpPr>
        <p:spPr/>
        <p:txBody>
          <a:bodyPr/>
          <a:lstStyle/>
          <a:p>
            <a:r>
              <a:rPr lang="en-IE" dirty="0"/>
              <a:t>Construction Industry</a:t>
            </a:r>
          </a:p>
        </p:txBody>
      </p:sp>
      <p:sp>
        <p:nvSpPr>
          <p:cNvPr id="3" name="Content Placeholder 2">
            <a:extLst>
              <a:ext uri="{FF2B5EF4-FFF2-40B4-BE49-F238E27FC236}">
                <a16:creationId xmlns:a16="http://schemas.microsoft.com/office/drawing/2014/main" id="{C398E300-1C9F-4D1D-B8DA-429D0A98FD4B}"/>
              </a:ext>
            </a:extLst>
          </p:cNvPr>
          <p:cNvSpPr>
            <a:spLocks noGrp="1"/>
          </p:cNvSpPr>
          <p:nvPr>
            <p:ph idx="1"/>
          </p:nvPr>
        </p:nvSpPr>
        <p:spPr>
          <a:xfrm>
            <a:off x="677334" y="1488613"/>
            <a:ext cx="8596668" cy="3880773"/>
          </a:xfrm>
        </p:spPr>
        <p:txBody>
          <a:bodyPr/>
          <a:lstStyle/>
          <a:p>
            <a:r>
              <a:rPr lang="en-IE" dirty="0"/>
              <a:t>Building materials</a:t>
            </a:r>
          </a:p>
          <a:p>
            <a:r>
              <a:rPr lang="en-IE" dirty="0"/>
              <a:t>Cement and concrete - limestone</a:t>
            </a:r>
          </a:p>
          <a:p>
            <a:r>
              <a:rPr lang="en-IE" dirty="0"/>
              <a:t>Bricks - clay </a:t>
            </a:r>
          </a:p>
          <a:p>
            <a:r>
              <a:rPr lang="en-IE" dirty="0"/>
              <a:t>Roofing – slate</a:t>
            </a:r>
          </a:p>
          <a:p>
            <a:endParaRPr lang="en-IE" dirty="0"/>
          </a:p>
        </p:txBody>
      </p:sp>
    </p:spTree>
    <p:extLst>
      <p:ext uri="{BB962C8B-B14F-4D97-AF65-F5344CB8AC3E}">
        <p14:creationId xmlns:p14="http://schemas.microsoft.com/office/powerpoint/2010/main" val="2633366577"/>
      </p:ext>
    </p:extLst>
  </p:cSld>
  <p:clrMapOvr>
    <a:masterClrMapping/>
  </p:clrMapOvr>
</p:sld>
</file>

<file path=ppt/theme/theme1.xml><?xml version="1.0" encoding="utf-8"?>
<a:theme xmlns:a="http://schemas.openxmlformats.org/drawingml/2006/main" name="Fac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F4EC498C64342AC9FFF5E49389742" ma:contentTypeVersion="25" ma:contentTypeDescription="Create a new document." ma:contentTypeScope="" ma:versionID="f4e9161d2c8507491b2f15eead0d2fd6">
  <xsd:schema xmlns:xsd="http://www.w3.org/2001/XMLSchema" xmlns:xs="http://www.w3.org/2001/XMLSchema" xmlns:p="http://schemas.microsoft.com/office/2006/metadata/properties" xmlns:ns2="1512afc9-94c8-40ab-90ed-fb743d540713" xmlns:ns3="0e6f99f1-db46-4f19-aa00-24f23130e5ff" targetNamespace="http://schemas.microsoft.com/office/2006/metadata/properties" ma:root="true" ma:fieldsID="dbd9b7126bf5ce43c47060c94d3cc184" ns2:_="" ns3:_="">
    <xsd:import namespace="1512afc9-94c8-40ab-90ed-fb743d540713"/>
    <xsd:import namespace="0e6f99f1-db46-4f19-aa00-24f23130e5ff"/>
    <xsd:element name="properties">
      <xsd:complexType>
        <xsd:sequence>
          <xsd:element name="documentManagement">
            <xsd:complexType>
              <xsd:all>
                <xsd:element ref="ns2:m88c900b173e45f398177d35e2274d2a" minOccurs="0"/>
                <xsd:element ref="ns2:hc79317cc02c40cca9cdc9b7fa77336b"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12afc9-94c8-40ab-90ed-fb743d540713" elementFormDefault="qualified">
    <xsd:import namespace="http://schemas.microsoft.com/office/2006/documentManagement/types"/>
    <xsd:import namespace="http://schemas.microsoft.com/office/infopath/2007/PartnerControls"/>
    <xsd:element name="m88c900b173e45f398177d35e2274d2a" ma:index="5" nillable="true" ma:displayName="Module_0" ma:hidden="true" ma:internalName="m88c900b173e45f398177d35e2274d2a" ma:readOnly="false">
      <xsd:simpleType>
        <xsd:restriction base="dms:Note"/>
      </xsd:simpleType>
    </xsd:element>
    <xsd:element name="hc79317cc02c40cca9cdc9b7fa77336b" ma:index="7" nillable="true" ma:displayName="QA Doc Type_0" ma:hidden="true" ma:internalName="hc79317cc02c40cca9cdc9b7fa77336b" ma:readOnly="false">
      <xsd:simpleType>
        <xsd:restriction base="dms:Note"/>
      </xsd:simpleType>
    </xsd:element>
    <xsd:element name="TaxCatchAll" ma:index="12" nillable="true" ma:displayName="Taxonomy Catch All Column" ma:hidden="true" ma:list="{0b656ff6-acc7-46b4-b4fb-5002a551ad93}" ma:internalName="TaxCatchAll" ma:showField="CatchAllData" ma:web="1512afc9-94c8-40ab-90ed-fb743d540713">
      <xsd:complexType>
        <xsd:complexContent>
          <xsd:extension base="dms:MultiChoiceLookup">
            <xsd:sequence>
              <xsd:element name="Value" type="dms:Lookup" maxOccurs="unbounded" minOccurs="0" nillable="true"/>
            </xsd:sequence>
          </xsd:extension>
        </xsd:complexContent>
      </xsd:complex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6f99f1-db46-4f19-aa00-24f23130e5f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MediaLengthInSeconds" ma:hidden="true" ma:internalName="MediaLengthInSeconds" ma:readOnly="true">
      <xsd:simpleType>
        <xsd:restriction base="dms:Unknown"/>
      </xsd:simpleType>
    </xsd:element>
    <xsd:element name="MediaServiceLocation" ma:index="2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88c900b173e45f398177d35e2274d2a xmlns="1512afc9-94c8-40ab-90ed-fb743d540713" xsi:nil="true"/>
    <hc79317cc02c40cca9cdc9b7fa77336b xmlns="1512afc9-94c8-40ab-90ed-fb743d540713" xsi:nil="true"/>
    <TaxCatchAll xmlns="1512afc9-94c8-40ab-90ed-fb743d540713" xsi:nil="true"/>
  </documentManagement>
</p:properties>
</file>

<file path=customXml/itemProps1.xml><?xml version="1.0" encoding="utf-8"?>
<ds:datastoreItem xmlns:ds="http://schemas.openxmlformats.org/officeDocument/2006/customXml" ds:itemID="{EA6E5C09-63D6-4672-A599-18F02F60B578}"/>
</file>

<file path=customXml/itemProps2.xml><?xml version="1.0" encoding="utf-8"?>
<ds:datastoreItem xmlns:ds="http://schemas.openxmlformats.org/officeDocument/2006/customXml" ds:itemID="{EA659F1D-712D-4156-BDFF-F9060A267D80}"/>
</file>

<file path=customXml/itemProps3.xml><?xml version="1.0" encoding="utf-8"?>
<ds:datastoreItem xmlns:ds="http://schemas.openxmlformats.org/officeDocument/2006/customXml" ds:itemID="{00ED10C5-894E-4B21-9F87-87683D6F0562}"/>
</file>

<file path=docProps/app.xml><?xml version="1.0" encoding="utf-8"?>
<Properties xmlns="http://schemas.openxmlformats.org/officeDocument/2006/extended-properties" xmlns:vt="http://schemas.openxmlformats.org/officeDocument/2006/docPropsVTypes">
  <TotalTime>150</TotalTime>
  <Words>304</Words>
  <PresentationFormat>Widescreen</PresentationFormat>
  <Paragraphs>45</Paragraphs>
  <Slides>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Times New Roman</vt:lpstr>
      <vt:lpstr>Wingdings 3</vt:lpstr>
      <vt:lpstr>Facet</vt:lpstr>
      <vt:lpstr>Rocks and Minerals</vt:lpstr>
      <vt:lpstr>Types of Rocks</vt:lpstr>
      <vt:lpstr>Igneous Rocks</vt:lpstr>
      <vt:lpstr>Sedimentary Rocks</vt:lpstr>
      <vt:lpstr>Metamorphic Rocks</vt:lpstr>
      <vt:lpstr>Uses of Rocks</vt:lpstr>
      <vt:lpstr>Mining Rocks </vt:lpstr>
      <vt:lpstr>Construction Industry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ICDL Foundation</dc:creator>
  <dcterms:created xsi:type="dcterms:W3CDTF">2020-02-22T12:25:45Z</dcterms:created>
  <dcterms:modified xsi:type="dcterms:W3CDTF">2020-03-01T19:06:49Z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0x010100EADF4EC498C64342AC9FFF5E49389742</vt:lpwstr>
  </property>
</Properties>
</file>