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50364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7526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00948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98684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4149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1498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7220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7560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33980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3094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06785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93A73-028A-4ED4-AA64-5ECA6C52DBAE}" type="datetimeFigureOut">
              <a:rPr lang="en-SG" smtClean="0"/>
              <a:t>29/2/2020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650CA-76AF-45CE-9083-ACFF7AB1335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4576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Extracurricular Activities</a:t>
            </a:r>
            <a:endParaRPr lang="en-SG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16600A5-03CA-444A-8ED3-D5D2CF0B9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3937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Sports Teams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24413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Events</a:t>
            </a:r>
            <a:endParaRPr lang="en-SG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057017"/>
              </p:ext>
            </p:extLst>
          </p:nvPr>
        </p:nvGraphicFramePr>
        <p:xfrm>
          <a:off x="759854" y="1725769"/>
          <a:ext cx="5048518" cy="4340180"/>
        </p:xfrm>
        <a:graphic>
          <a:graphicData uri="http://schemas.openxmlformats.org/drawingml/2006/table">
            <a:tbl>
              <a:tblPr/>
              <a:tblGrid>
                <a:gridCol w="5048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0090"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0090"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999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95465CA9-9B65-4CA6-9BBC-6D697AF338E9}"/>
</file>

<file path=customXml/itemProps2.xml><?xml version="1.0" encoding="utf-8"?>
<ds:datastoreItem xmlns:ds="http://schemas.openxmlformats.org/officeDocument/2006/customXml" ds:itemID="{987C73F6-78C5-4DFF-9DC8-3D6F5AA2390B}"/>
</file>

<file path=customXml/itemProps3.xml><?xml version="1.0" encoding="utf-8"?>
<ds:datastoreItem xmlns:ds="http://schemas.openxmlformats.org/officeDocument/2006/customXml" ds:itemID="{D5E037FD-D64B-426E-824C-76361B5F1B8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PresentationFormat>On-screen Show 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Extracurricular Activities</vt:lpstr>
      <vt:lpstr>New Sports Teams</vt:lpstr>
      <vt:lpstr>Upcoming Events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ICDL Foundation</dc:creator>
  <cp:lastModifiedBy/>
  <dcterms:created xsi:type="dcterms:W3CDTF">2013-03-17T14:23:50Z</dcterms:created>
  <dcterms:modified xsi:type="dcterms:W3CDTF">2020-02-29T17:42:17Z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