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16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9" r:id="rId3"/>
    <p:sldId id="258" r:id="rId4"/>
    <p:sldId id="262" r:id="rId5"/>
    <p:sldId id="271" r:id="rId6"/>
    <p:sldId id="264" r:id="rId7"/>
    <p:sldId id="272" r:id="rId8"/>
    <p:sldId id="267" r:id="rId9"/>
    <p:sldId id="268" r:id="rId10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4571" autoAdjust="0"/>
  </p:normalViewPr>
  <p:slideViewPr>
    <p:cSldViewPr>
      <p:cViewPr>
        <p:scale>
          <a:sx n="80" d="100"/>
          <a:sy n="80" d="100"/>
        </p:scale>
        <p:origin x="1908" y="5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86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2C35F-DA15-4107-9BE1-7D7A5089518D}" type="datetimeFigureOut">
              <a:rPr lang="en-US" smtClean="0"/>
              <a:pPr/>
              <a:t>2/17/2020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07488-A2A3-4F59-B542-C5D82E20FA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2307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endParaRPr lang="en-US" sz="1200" dirty="0"/>
          </a:p>
        </p:txBody>
      </p:sp>
      <p:sp>
        <p:nvSpPr>
          <p:cNvPr id="205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518160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2052" name="Rectangle 1028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19200" y="3257550"/>
            <a:ext cx="67056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endParaRPr lang="en-US" sz="1200" dirty="0"/>
          </a:p>
        </p:txBody>
      </p:sp>
      <p:sp>
        <p:nvSpPr>
          <p:cNvPr id="205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160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61408827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75180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7511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27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 dirty="0"/>
              <a:t>07/16/96</a:t>
            </a:r>
            <a:endParaRPr lang="en-US" sz="1200" i="0" dirty="0"/>
          </a:p>
        </p:txBody>
      </p:sp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 dirty="0"/>
              <a:t>##</a:t>
            </a:r>
            <a:endParaRPr lang="en-US" sz="1200" i="0" dirty="0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Talk about the new healthy options available in the canteen. If needed, explain the improvements made to date.</a:t>
            </a:r>
          </a:p>
        </p:txBody>
      </p:sp>
    </p:spTree>
    <p:extLst>
      <p:ext uri="{BB962C8B-B14F-4D97-AF65-F5344CB8AC3E}">
        <p14:creationId xmlns:p14="http://schemas.microsoft.com/office/powerpoint/2010/main" val="951551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566489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718932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169318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4849767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3570721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004451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1" name="Group 450"/>
          <p:cNvGrpSpPr/>
          <p:nvPr/>
        </p:nvGrpSpPr>
        <p:grpSpPr>
          <a:xfrm>
            <a:off x="0" y="0"/>
            <a:ext cx="9555163" cy="6853238"/>
            <a:chOff x="1524000" y="0"/>
            <a:chExt cx="9555163" cy="6853238"/>
          </a:xfrm>
        </p:grpSpPr>
        <p:sp>
          <p:nvSpPr>
            <p:cNvPr id="452" name="Freeform 6"/>
            <p:cNvSpPr/>
            <p:nvPr/>
          </p:nvSpPr>
          <p:spPr bwMode="auto">
            <a:xfrm>
              <a:off x="1524000" y="1331913"/>
              <a:ext cx="7837488" cy="5521325"/>
            </a:xfrm>
            <a:custGeom>
              <a:avLst/>
              <a:gdLst/>
              <a:ahLst/>
              <a:cxnLst/>
              <a:rect l="0" t="0" r="r" b="b"/>
              <a:pathLst>
                <a:path w="1648" h="1161">
                  <a:moveTo>
                    <a:pt x="1362" y="1161"/>
                  </a:moveTo>
                  <a:cubicBezTo>
                    <a:pt x="1648" y="920"/>
                    <a:pt x="1283" y="505"/>
                    <a:pt x="1097" y="326"/>
                  </a:cubicBezTo>
                  <a:cubicBezTo>
                    <a:pt x="926" y="162"/>
                    <a:pt x="709" y="35"/>
                    <a:pt x="470" y="14"/>
                  </a:cubicBezTo>
                  <a:cubicBezTo>
                    <a:pt x="315" y="0"/>
                    <a:pt x="142" y="49"/>
                    <a:pt x="0" y="138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3" name="Freeform 7"/>
            <p:cNvSpPr/>
            <p:nvPr/>
          </p:nvSpPr>
          <p:spPr bwMode="auto">
            <a:xfrm>
              <a:off x="1524000" y="5564188"/>
              <a:ext cx="1412875" cy="1284288"/>
            </a:xfrm>
            <a:custGeom>
              <a:avLst/>
              <a:gdLst/>
              <a:ahLst/>
              <a:cxnLst/>
              <a:rect l="0" t="0" r="r" b="b"/>
              <a:pathLst>
                <a:path w="297" h="270">
                  <a:moveTo>
                    <a:pt x="0" y="0"/>
                  </a:moveTo>
                  <a:cubicBezTo>
                    <a:pt x="73" y="119"/>
                    <a:pt x="186" y="220"/>
                    <a:pt x="297" y="27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4" name="Freeform 8"/>
            <p:cNvSpPr/>
            <p:nvPr/>
          </p:nvSpPr>
          <p:spPr bwMode="auto">
            <a:xfrm>
              <a:off x="1524000" y="2030413"/>
              <a:ext cx="6510338" cy="4813300"/>
            </a:xfrm>
            <a:custGeom>
              <a:avLst/>
              <a:gdLst/>
              <a:ahLst/>
              <a:cxnLst/>
              <a:rect l="0" t="0" r="r" b="b"/>
              <a:pathLst>
                <a:path w="1369" h="1012">
                  <a:moveTo>
                    <a:pt x="845" y="1012"/>
                  </a:moveTo>
                  <a:cubicBezTo>
                    <a:pt x="1043" y="967"/>
                    <a:pt x="1369" y="853"/>
                    <a:pt x="1263" y="588"/>
                  </a:cubicBezTo>
                  <a:cubicBezTo>
                    <a:pt x="1164" y="340"/>
                    <a:pt x="861" y="107"/>
                    <a:pt x="602" y="49"/>
                  </a:cubicBezTo>
                  <a:cubicBezTo>
                    <a:pt x="383" y="0"/>
                    <a:pt x="135" y="97"/>
                    <a:pt x="0" y="28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5" name="Freeform 9"/>
            <p:cNvSpPr/>
            <p:nvPr/>
          </p:nvSpPr>
          <p:spPr bwMode="auto">
            <a:xfrm>
              <a:off x="1528763" y="6207125"/>
              <a:ext cx="717550" cy="646113"/>
            </a:xfrm>
            <a:custGeom>
              <a:avLst/>
              <a:gdLst/>
              <a:ahLst/>
              <a:cxnLst/>
              <a:rect l="0" t="0" r="r" b="b"/>
              <a:pathLst>
                <a:path w="151" h="136">
                  <a:moveTo>
                    <a:pt x="0" y="0"/>
                  </a:moveTo>
                  <a:cubicBezTo>
                    <a:pt x="45" y="52"/>
                    <a:pt x="97" y="99"/>
                    <a:pt x="151" y="13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6" name="Freeform 10"/>
            <p:cNvSpPr/>
            <p:nvPr/>
          </p:nvSpPr>
          <p:spPr bwMode="auto">
            <a:xfrm>
              <a:off x="1524000" y="1806575"/>
              <a:ext cx="6753225" cy="5046663"/>
            </a:xfrm>
            <a:custGeom>
              <a:avLst/>
              <a:gdLst/>
              <a:ahLst/>
              <a:cxnLst/>
              <a:rect l="0" t="0" r="r" b="b"/>
              <a:pathLst>
                <a:path w="1420" h="1061">
                  <a:moveTo>
                    <a:pt x="1034" y="1061"/>
                  </a:moveTo>
                  <a:cubicBezTo>
                    <a:pt x="1148" y="1019"/>
                    <a:pt x="1283" y="957"/>
                    <a:pt x="1345" y="845"/>
                  </a:cubicBezTo>
                  <a:cubicBezTo>
                    <a:pt x="1420" y="710"/>
                    <a:pt x="1338" y="570"/>
                    <a:pt x="1249" y="466"/>
                  </a:cubicBezTo>
                  <a:cubicBezTo>
                    <a:pt x="1068" y="253"/>
                    <a:pt x="816" y="57"/>
                    <a:pt x="530" y="23"/>
                  </a:cubicBezTo>
                  <a:cubicBezTo>
                    <a:pt x="336" y="0"/>
                    <a:pt x="140" y="87"/>
                    <a:pt x="0" y="22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7" name="Freeform 11"/>
            <p:cNvSpPr/>
            <p:nvPr/>
          </p:nvSpPr>
          <p:spPr bwMode="auto">
            <a:xfrm>
              <a:off x="1524000" y="669925"/>
              <a:ext cx="8797925" cy="6183313"/>
            </a:xfrm>
            <a:custGeom>
              <a:avLst/>
              <a:gdLst/>
              <a:ahLst/>
              <a:cxnLst/>
              <a:rect l="0" t="0" r="r" b="b"/>
              <a:pathLst>
                <a:path w="1850" h="1300">
                  <a:moveTo>
                    <a:pt x="1552" y="1300"/>
                  </a:moveTo>
                  <a:cubicBezTo>
                    <a:pt x="1850" y="1019"/>
                    <a:pt x="1504" y="652"/>
                    <a:pt x="1288" y="447"/>
                  </a:cubicBezTo>
                  <a:cubicBezTo>
                    <a:pt x="1085" y="255"/>
                    <a:pt x="838" y="90"/>
                    <a:pt x="559" y="37"/>
                  </a:cubicBezTo>
                  <a:cubicBezTo>
                    <a:pt x="364" y="0"/>
                    <a:pt x="171" y="40"/>
                    <a:pt x="0" y="131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8" name="Freeform 12"/>
            <p:cNvSpPr/>
            <p:nvPr/>
          </p:nvSpPr>
          <p:spPr bwMode="auto">
            <a:xfrm>
              <a:off x="1524000" y="119063"/>
              <a:ext cx="9555163" cy="6734175"/>
            </a:xfrm>
            <a:custGeom>
              <a:avLst/>
              <a:gdLst/>
              <a:ahLst/>
              <a:cxnLst/>
              <a:rect l="0" t="0" r="r" b="b"/>
              <a:pathLst>
                <a:path w="2009" h="1416">
                  <a:moveTo>
                    <a:pt x="1725" y="1416"/>
                  </a:moveTo>
                  <a:cubicBezTo>
                    <a:pt x="2009" y="1117"/>
                    <a:pt x="1728" y="785"/>
                    <a:pt x="1492" y="565"/>
                  </a:cubicBezTo>
                  <a:cubicBezTo>
                    <a:pt x="1248" y="339"/>
                    <a:pt x="961" y="143"/>
                    <a:pt x="635" y="61"/>
                  </a:cubicBezTo>
                  <a:cubicBezTo>
                    <a:pt x="392" y="0"/>
                    <a:pt x="190" y="18"/>
                    <a:pt x="0" y="10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9" name="Freeform 13"/>
            <p:cNvSpPr/>
            <p:nvPr/>
          </p:nvSpPr>
          <p:spPr bwMode="auto">
            <a:xfrm>
              <a:off x="5419725" y="4763"/>
              <a:ext cx="5216525" cy="5368925"/>
            </a:xfrm>
            <a:custGeom>
              <a:avLst/>
              <a:gdLst/>
              <a:ahLst/>
              <a:cxnLst/>
              <a:rect l="0" t="0" r="r" b="b"/>
              <a:pathLst>
                <a:path w="1097" h="1129">
                  <a:moveTo>
                    <a:pt x="1097" y="1129"/>
                  </a:moveTo>
                  <a:cubicBezTo>
                    <a:pt x="1031" y="909"/>
                    <a:pt x="843" y="701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0" name="Freeform 15"/>
            <p:cNvSpPr/>
            <p:nvPr/>
          </p:nvSpPr>
          <p:spPr bwMode="auto">
            <a:xfrm>
              <a:off x="5813425" y="4763"/>
              <a:ext cx="4832350" cy="4822825"/>
            </a:xfrm>
            <a:custGeom>
              <a:avLst/>
              <a:gdLst/>
              <a:ahLst/>
              <a:cxnLst/>
              <a:rect l="0" t="0" r="r" b="b"/>
              <a:pathLst>
                <a:path w="1016" h="1014">
                  <a:moveTo>
                    <a:pt x="1016" y="1014"/>
                  </a:moveTo>
                  <a:cubicBezTo>
                    <a:pt x="934" y="849"/>
                    <a:pt x="802" y="6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1" name="Freeform 16"/>
            <p:cNvSpPr/>
            <p:nvPr/>
          </p:nvSpPr>
          <p:spPr bwMode="auto">
            <a:xfrm>
              <a:off x="6003925" y="4763"/>
              <a:ext cx="4641850" cy="4598988"/>
            </a:xfrm>
            <a:custGeom>
              <a:avLst/>
              <a:gdLst/>
              <a:ahLst/>
              <a:cxnLst/>
              <a:rect l="0" t="0" r="r" b="b"/>
              <a:pathLst>
                <a:path w="976" h="967">
                  <a:moveTo>
                    <a:pt x="976" y="967"/>
                  </a:moveTo>
                  <a:cubicBezTo>
                    <a:pt x="894" y="822"/>
                    <a:pt x="779" y="689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2" name="Freeform 17"/>
            <p:cNvSpPr/>
            <p:nvPr/>
          </p:nvSpPr>
          <p:spPr bwMode="auto">
            <a:xfrm>
              <a:off x="6203950" y="0"/>
              <a:ext cx="4441825" cy="4237038"/>
            </a:xfrm>
            <a:custGeom>
              <a:avLst/>
              <a:gdLst/>
              <a:ahLst/>
              <a:cxnLst/>
              <a:rect l="0" t="0" r="r" b="b"/>
              <a:pathLst>
                <a:path w="934" h="891">
                  <a:moveTo>
                    <a:pt x="934" y="891"/>
                  </a:moveTo>
                  <a:cubicBezTo>
                    <a:pt x="863" y="783"/>
                    <a:pt x="778" y="684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3" name="Freeform 18"/>
            <p:cNvSpPr/>
            <p:nvPr/>
          </p:nvSpPr>
          <p:spPr bwMode="auto">
            <a:xfrm>
              <a:off x="6456363" y="4763"/>
              <a:ext cx="4179888" cy="3986213"/>
            </a:xfrm>
            <a:custGeom>
              <a:avLst/>
              <a:gdLst/>
              <a:ahLst/>
              <a:cxnLst/>
              <a:rect l="0" t="0" r="r" b="b"/>
              <a:pathLst>
                <a:path w="879" h="838">
                  <a:moveTo>
                    <a:pt x="879" y="838"/>
                  </a:moveTo>
                  <a:cubicBezTo>
                    <a:pt x="821" y="755"/>
                    <a:pt x="756" y="679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4" name="Freeform 19"/>
            <p:cNvSpPr/>
            <p:nvPr/>
          </p:nvSpPr>
          <p:spPr bwMode="auto">
            <a:xfrm>
              <a:off x="6869113" y="4763"/>
              <a:ext cx="3776663" cy="3838575"/>
            </a:xfrm>
            <a:custGeom>
              <a:avLst/>
              <a:gdLst/>
              <a:ahLst/>
              <a:cxnLst/>
              <a:rect l="0" t="0" r="r" b="b"/>
              <a:pathLst>
                <a:path w="794" h="807">
                  <a:moveTo>
                    <a:pt x="794" y="807"/>
                  </a:moveTo>
                  <a:cubicBezTo>
                    <a:pt x="745" y="739"/>
                    <a:pt x="695" y="676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5" name="Freeform 20"/>
            <p:cNvSpPr/>
            <p:nvPr/>
          </p:nvSpPr>
          <p:spPr bwMode="auto">
            <a:xfrm>
              <a:off x="8758238" y="4763"/>
              <a:ext cx="1887538" cy="1355725"/>
            </a:xfrm>
            <a:custGeom>
              <a:avLst/>
              <a:gdLst/>
              <a:ahLst/>
              <a:cxnLst/>
              <a:rect l="0" t="0" r="r" b="b"/>
              <a:pathLst>
                <a:path w="397" h="285">
                  <a:moveTo>
                    <a:pt x="397" y="285"/>
                  </a:moveTo>
                  <a:cubicBezTo>
                    <a:pt x="270" y="182"/>
                    <a:pt x="138" y="8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6" name="Freeform 21"/>
            <p:cNvSpPr/>
            <p:nvPr/>
          </p:nvSpPr>
          <p:spPr bwMode="auto">
            <a:xfrm>
              <a:off x="9223375" y="9525"/>
              <a:ext cx="1422400" cy="1108075"/>
            </a:xfrm>
            <a:custGeom>
              <a:avLst/>
              <a:gdLst/>
              <a:ahLst/>
              <a:cxnLst/>
              <a:rect l="0" t="0" r="r" b="b"/>
              <a:pathLst>
                <a:path w="299" h="233">
                  <a:moveTo>
                    <a:pt x="299" y="233"/>
                  </a:moveTo>
                  <a:cubicBezTo>
                    <a:pt x="197" y="145"/>
                    <a:pt x="97" y="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7" name="Freeform 22"/>
            <p:cNvSpPr/>
            <p:nvPr/>
          </p:nvSpPr>
          <p:spPr bwMode="auto">
            <a:xfrm>
              <a:off x="10009188" y="4763"/>
              <a:ext cx="636588" cy="361950"/>
            </a:xfrm>
            <a:custGeom>
              <a:avLst/>
              <a:gdLst/>
              <a:ahLst/>
              <a:cxnLst/>
              <a:rect l="0" t="0" r="r" b="b"/>
              <a:pathLst>
                <a:path w="134" h="76">
                  <a:moveTo>
                    <a:pt x="0" y="0"/>
                  </a:moveTo>
                  <a:cubicBezTo>
                    <a:pt x="45" y="25"/>
                    <a:pt x="89" y="50"/>
                    <a:pt x="134" y="7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" name="Group 6"/>
          <p:cNvGrpSpPr/>
          <p:nvPr/>
        </p:nvGrpSpPr>
        <p:grpSpPr>
          <a:xfrm>
            <a:off x="1283114" y="1168329"/>
            <a:ext cx="6586124" cy="4537816"/>
            <a:chOff x="1283114" y="1168329"/>
            <a:chExt cx="6586124" cy="4537816"/>
          </a:xfrm>
        </p:grpSpPr>
        <p:sp>
          <p:nvSpPr>
            <p:cNvPr id="39" name="Rectangle 38"/>
            <p:cNvSpPr/>
            <p:nvPr/>
          </p:nvSpPr>
          <p:spPr>
            <a:xfrm>
              <a:off x="1283114" y="1168329"/>
              <a:ext cx="6586124" cy="7315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283114" y="1973001"/>
              <a:ext cx="6586124" cy="33844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41" name="Isosceles Triangle 39"/>
            <p:cNvSpPr/>
            <p:nvPr/>
          </p:nvSpPr>
          <p:spPr>
            <a:xfrm rot="10800000">
              <a:off x="4362524" y="5355082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9091" y="2055278"/>
            <a:ext cx="6428445" cy="1810636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4800" spc="-113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9091" y="3941492"/>
            <a:ext cx="6428445" cy="1334120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" y="320040"/>
            <a:ext cx="27432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26916A32-C0A1-4DAD-88F0-EBAF635C289E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40080" y="6227064"/>
            <a:ext cx="7854696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08976" y="320040"/>
            <a:ext cx="685800" cy="320040"/>
          </a:xfrm>
        </p:spPr>
        <p:txBody>
          <a:bodyPr/>
          <a:lstStyle/>
          <a:p>
            <a:fld id="{970CC0D4-5D24-4C68-9811-EDD7988B466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0688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roup 84"/>
          <p:cNvGrpSpPr/>
          <p:nvPr/>
        </p:nvGrpSpPr>
        <p:grpSpPr>
          <a:xfrm>
            <a:off x="-286226" y="0"/>
            <a:ext cx="9421759" cy="6858001"/>
            <a:chOff x="1243013" y="0"/>
            <a:chExt cx="9402763" cy="6858001"/>
          </a:xfrm>
        </p:grpSpPr>
        <p:sp>
          <p:nvSpPr>
            <p:cNvPr id="86" name="Freeform 5"/>
            <p:cNvSpPr/>
            <p:nvPr/>
          </p:nvSpPr>
          <p:spPr bwMode="auto">
            <a:xfrm>
              <a:off x="2289175" y="0"/>
              <a:ext cx="3867150" cy="6848475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6"/>
            <p:cNvSpPr/>
            <p:nvPr/>
          </p:nvSpPr>
          <p:spPr bwMode="auto">
            <a:xfrm>
              <a:off x="9604375" y="9525"/>
              <a:ext cx="1041400" cy="328613"/>
            </a:xfrm>
            <a:custGeom>
              <a:avLst/>
              <a:gdLst/>
              <a:ahLst/>
              <a:cxnLst/>
              <a:rect l="0" t="0" r="r" b="b"/>
              <a:pathLst>
                <a:path w="219" h="69">
                  <a:moveTo>
                    <a:pt x="219" y="69"/>
                  </a:moveTo>
                  <a:cubicBezTo>
                    <a:pt x="147" y="41"/>
                    <a:pt x="71" y="1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7"/>
            <p:cNvSpPr/>
            <p:nvPr/>
          </p:nvSpPr>
          <p:spPr bwMode="auto">
            <a:xfrm>
              <a:off x="9223375" y="5578475"/>
              <a:ext cx="1422400" cy="1270000"/>
            </a:xfrm>
            <a:custGeom>
              <a:avLst/>
              <a:gdLst/>
              <a:ahLst/>
              <a:cxnLst/>
              <a:rect l="0" t="0" r="r" b="b"/>
              <a:pathLst>
                <a:path w="299" h="267">
                  <a:moveTo>
                    <a:pt x="0" y="267"/>
                  </a:moveTo>
                  <a:cubicBezTo>
                    <a:pt x="105" y="186"/>
                    <a:pt x="206" y="96"/>
                    <a:pt x="299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8"/>
            <p:cNvSpPr/>
            <p:nvPr/>
          </p:nvSpPr>
          <p:spPr bwMode="auto">
            <a:xfrm>
              <a:off x="2103438" y="0"/>
              <a:ext cx="3681413" cy="6848475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9"/>
            <p:cNvSpPr/>
            <p:nvPr/>
          </p:nvSpPr>
          <p:spPr bwMode="auto">
            <a:xfrm>
              <a:off x="10179050" y="9525"/>
              <a:ext cx="466725" cy="157163"/>
            </a:xfrm>
            <a:custGeom>
              <a:avLst/>
              <a:gdLst/>
              <a:ahLst/>
              <a:cxnLst/>
              <a:rect l="0" t="0" r="r" b="b"/>
              <a:pathLst>
                <a:path w="98" h="33">
                  <a:moveTo>
                    <a:pt x="98" y="33"/>
                  </a:moveTo>
                  <a:cubicBezTo>
                    <a:pt x="65" y="21"/>
                    <a:pt x="33" y="10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0"/>
            <p:cNvSpPr/>
            <p:nvPr/>
          </p:nvSpPr>
          <p:spPr bwMode="auto">
            <a:xfrm>
              <a:off x="9471025" y="5811838"/>
              <a:ext cx="1174750" cy="1046163"/>
            </a:xfrm>
            <a:custGeom>
              <a:avLst/>
              <a:gdLst/>
              <a:ahLst/>
              <a:cxnLst/>
              <a:rect l="0" t="0" r="r" b="b"/>
              <a:pathLst>
                <a:path w="247" h="220">
                  <a:moveTo>
                    <a:pt x="0" y="220"/>
                  </a:moveTo>
                  <a:cubicBezTo>
                    <a:pt x="86" y="152"/>
                    <a:pt x="169" y="78"/>
                    <a:pt x="24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1"/>
            <p:cNvSpPr/>
            <p:nvPr/>
          </p:nvSpPr>
          <p:spPr bwMode="auto">
            <a:xfrm>
              <a:off x="1985963" y="0"/>
              <a:ext cx="3622675" cy="6848475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2"/>
            <p:cNvSpPr/>
            <p:nvPr/>
          </p:nvSpPr>
          <p:spPr bwMode="auto">
            <a:xfrm>
              <a:off x="10479088" y="9525"/>
              <a:ext cx="166688" cy="57150"/>
            </a:xfrm>
            <a:custGeom>
              <a:avLst/>
              <a:gdLst/>
              <a:ahLst/>
              <a:cxnLst/>
              <a:rect l="0" t="0" r="r" b="b"/>
              <a:pathLst>
                <a:path w="35" h="12">
                  <a:moveTo>
                    <a:pt x="35" y="12"/>
                  </a:moveTo>
                  <a:cubicBezTo>
                    <a:pt x="23" y="8"/>
                    <a:pt x="12" y="4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3"/>
            <p:cNvSpPr/>
            <p:nvPr/>
          </p:nvSpPr>
          <p:spPr bwMode="auto">
            <a:xfrm>
              <a:off x="9618663" y="5940425"/>
              <a:ext cx="1027113" cy="908050"/>
            </a:xfrm>
            <a:custGeom>
              <a:avLst/>
              <a:gdLst/>
              <a:ahLst/>
              <a:cxnLst/>
              <a:rect l="0" t="0" r="r" b="b"/>
              <a:pathLst>
                <a:path w="216" h="191">
                  <a:moveTo>
                    <a:pt x="0" y="191"/>
                  </a:moveTo>
                  <a:cubicBezTo>
                    <a:pt x="75" y="131"/>
                    <a:pt x="147" y="67"/>
                    <a:pt x="216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4"/>
            <p:cNvSpPr/>
            <p:nvPr/>
          </p:nvSpPr>
          <p:spPr bwMode="auto">
            <a:xfrm>
              <a:off x="1985963" y="0"/>
              <a:ext cx="3248025" cy="6848475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5"/>
            <p:cNvSpPr/>
            <p:nvPr/>
          </p:nvSpPr>
          <p:spPr bwMode="auto">
            <a:xfrm>
              <a:off x="9780588" y="6054725"/>
              <a:ext cx="865188" cy="793750"/>
            </a:xfrm>
            <a:custGeom>
              <a:avLst/>
              <a:gdLst/>
              <a:ahLst/>
              <a:cxnLst/>
              <a:rect l="0" t="0" r="r" b="b"/>
              <a:pathLst>
                <a:path w="182" h="167">
                  <a:moveTo>
                    <a:pt x="0" y="167"/>
                  </a:moveTo>
                  <a:cubicBezTo>
                    <a:pt x="63" y="114"/>
                    <a:pt x="123" y="58"/>
                    <a:pt x="182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6"/>
            <p:cNvSpPr/>
            <p:nvPr/>
          </p:nvSpPr>
          <p:spPr bwMode="auto">
            <a:xfrm>
              <a:off x="1871663" y="0"/>
              <a:ext cx="3233738" cy="6848475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7"/>
            <p:cNvSpPr/>
            <p:nvPr/>
          </p:nvSpPr>
          <p:spPr bwMode="auto">
            <a:xfrm>
              <a:off x="9956800" y="6216650"/>
              <a:ext cx="688975" cy="631825"/>
            </a:xfrm>
            <a:custGeom>
              <a:avLst/>
              <a:gdLst/>
              <a:ahLst/>
              <a:cxnLst/>
              <a:rect l="0" t="0" r="r" b="b"/>
              <a:pathLst>
                <a:path w="145" h="133">
                  <a:moveTo>
                    <a:pt x="0" y="133"/>
                  </a:moveTo>
                  <a:cubicBezTo>
                    <a:pt x="50" y="90"/>
                    <a:pt x="98" y="46"/>
                    <a:pt x="14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8"/>
            <p:cNvSpPr/>
            <p:nvPr/>
          </p:nvSpPr>
          <p:spPr bwMode="auto">
            <a:xfrm>
              <a:off x="1466850" y="0"/>
              <a:ext cx="3424238" cy="6848475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9"/>
            <p:cNvSpPr/>
            <p:nvPr/>
          </p:nvSpPr>
          <p:spPr bwMode="auto">
            <a:xfrm>
              <a:off x="10264775" y="6519863"/>
              <a:ext cx="381000" cy="328613"/>
            </a:xfrm>
            <a:custGeom>
              <a:avLst/>
              <a:gdLst/>
              <a:ahLst/>
              <a:cxnLst/>
              <a:rect l="0" t="0" r="r" b="b"/>
              <a:pathLst>
                <a:path w="80" h="69">
                  <a:moveTo>
                    <a:pt x="0" y="69"/>
                  </a:moveTo>
                  <a:cubicBezTo>
                    <a:pt x="27" y="47"/>
                    <a:pt x="53" y="24"/>
                    <a:pt x="8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0"/>
            <p:cNvSpPr/>
            <p:nvPr/>
          </p:nvSpPr>
          <p:spPr bwMode="auto">
            <a:xfrm>
              <a:off x="1581150" y="0"/>
              <a:ext cx="2720975" cy="6848475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21"/>
            <p:cNvSpPr/>
            <p:nvPr/>
          </p:nvSpPr>
          <p:spPr bwMode="auto">
            <a:xfrm>
              <a:off x="1243013" y="0"/>
              <a:ext cx="2949575" cy="6848475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22"/>
            <p:cNvSpPr/>
            <p:nvPr/>
          </p:nvSpPr>
          <p:spPr bwMode="auto">
            <a:xfrm>
              <a:off x="1524000" y="0"/>
              <a:ext cx="1446213" cy="2030413"/>
            </a:xfrm>
            <a:custGeom>
              <a:avLst/>
              <a:gdLst/>
              <a:ahLst/>
              <a:cxnLst/>
              <a:rect l="0" t="0" r="r" b="b"/>
              <a:pathLst>
                <a:path w="304" h="427">
                  <a:moveTo>
                    <a:pt x="304" y="0"/>
                  </a:moveTo>
                  <a:cubicBezTo>
                    <a:pt x="170" y="120"/>
                    <a:pt x="69" y="267"/>
                    <a:pt x="0" y="42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23"/>
            <p:cNvSpPr/>
            <p:nvPr/>
          </p:nvSpPr>
          <p:spPr bwMode="auto">
            <a:xfrm>
              <a:off x="1524000" y="9525"/>
              <a:ext cx="1246188" cy="1641475"/>
            </a:xfrm>
            <a:custGeom>
              <a:avLst/>
              <a:gdLst/>
              <a:ahLst/>
              <a:cxnLst/>
              <a:rect l="0" t="0" r="r" b="b"/>
              <a:pathLst>
                <a:path w="262" h="345">
                  <a:moveTo>
                    <a:pt x="262" y="0"/>
                  </a:moveTo>
                  <a:cubicBezTo>
                    <a:pt x="152" y="102"/>
                    <a:pt x="65" y="217"/>
                    <a:pt x="0" y="34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4"/>
            <p:cNvSpPr/>
            <p:nvPr/>
          </p:nvSpPr>
          <p:spPr bwMode="auto">
            <a:xfrm>
              <a:off x="1524000" y="0"/>
              <a:ext cx="1036638" cy="1212850"/>
            </a:xfrm>
            <a:custGeom>
              <a:avLst/>
              <a:gdLst/>
              <a:ahLst/>
              <a:cxnLst/>
              <a:rect l="0" t="0" r="r" b="b"/>
              <a:pathLst>
                <a:path w="218" h="255">
                  <a:moveTo>
                    <a:pt x="218" y="0"/>
                  </a:moveTo>
                  <a:cubicBezTo>
                    <a:pt x="137" y="77"/>
                    <a:pt x="62" y="162"/>
                    <a:pt x="0" y="25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32" name="Group 31"/>
          <p:cNvGrpSpPr/>
          <p:nvPr/>
        </p:nvGrpSpPr>
        <p:grpSpPr>
          <a:xfrm>
            <a:off x="640080" y="1699589"/>
            <a:ext cx="3286552" cy="3470421"/>
            <a:chOff x="640080" y="1699589"/>
            <a:chExt cx="3286552" cy="3470421"/>
          </a:xfrm>
        </p:grpSpPr>
        <p:sp>
          <p:nvSpPr>
            <p:cNvPr id="42" name="Rectangle 41"/>
            <p:cNvSpPr/>
            <p:nvPr/>
          </p:nvSpPr>
          <p:spPr>
            <a:xfrm>
              <a:off x="644453" y="1699589"/>
              <a:ext cx="327780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3" name="Isosceles Triangle 22"/>
            <p:cNvSpPr/>
            <p:nvPr/>
          </p:nvSpPr>
          <p:spPr>
            <a:xfrm rot="10800000">
              <a:off x="2125363" y="4897607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4" name="Rectangle 43"/>
            <p:cNvSpPr/>
            <p:nvPr/>
          </p:nvSpPr>
          <p:spPr>
            <a:xfrm>
              <a:off x="640080" y="2275661"/>
              <a:ext cx="3286552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786" y="2349926"/>
            <a:ext cx="3113815" cy="2472774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15686" y="794719"/>
            <a:ext cx="4095643" cy="52570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56645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50"/>
          <p:cNvGrpSpPr/>
          <p:nvPr/>
        </p:nvGrpSpPr>
        <p:grpSpPr>
          <a:xfrm flipH="1">
            <a:off x="0" y="0"/>
            <a:ext cx="9421759" cy="6858001"/>
            <a:chOff x="1243013" y="0"/>
            <a:chExt cx="9402763" cy="6858001"/>
          </a:xfrm>
        </p:grpSpPr>
        <p:sp>
          <p:nvSpPr>
            <p:cNvPr id="52" name="Freeform 5"/>
            <p:cNvSpPr/>
            <p:nvPr/>
          </p:nvSpPr>
          <p:spPr bwMode="auto">
            <a:xfrm>
              <a:off x="2289175" y="0"/>
              <a:ext cx="3867150" cy="6848475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6"/>
            <p:cNvSpPr/>
            <p:nvPr/>
          </p:nvSpPr>
          <p:spPr bwMode="auto">
            <a:xfrm>
              <a:off x="9604375" y="9525"/>
              <a:ext cx="1041400" cy="328613"/>
            </a:xfrm>
            <a:custGeom>
              <a:avLst/>
              <a:gdLst/>
              <a:ahLst/>
              <a:cxnLst/>
              <a:rect l="0" t="0" r="r" b="b"/>
              <a:pathLst>
                <a:path w="219" h="69">
                  <a:moveTo>
                    <a:pt x="219" y="69"/>
                  </a:moveTo>
                  <a:cubicBezTo>
                    <a:pt x="147" y="41"/>
                    <a:pt x="71" y="1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7"/>
            <p:cNvSpPr/>
            <p:nvPr/>
          </p:nvSpPr>
          <p:spPr bwMode="auto">
            <a:xfrm>
              <a:off x="9223375" y="5578475"/>
              <a:ext cx="1422400" cy="1270000"/>
            </a:xfrm>
            <a:custGeom>
              <a:avLst/>
              <a:gdLst/>
              <a:ahLst/>
              <a:cxnLst/>
              <a:rect l="0" t="0" r="r" b="b"/>
              <a:pathLst>
                <a:path w="299" h="267">
                  <a:moveTo>
                    <a:pt x="0" y="267"/>
                  </a:moveTo>
                  <a:cubicBezTo>
                    <a:pt x="105" y="186"/>
                    <a:pt x="206" y="96"/>
                    <a:pt x="299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8"/>
            <p:cNvSpPr/>
            <p:nvPr/>
          </p:nvSpPr>
          <p:spPr bwMode="auto">
            <a:xfrm>
              <a:off x="2103438" y="0"/>
              <a:ext cx="3681413" cy="6848475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9"/>
            <p:cNvSpPr/>
            <p:nvPr/>
          </p:nvSpPr>
          <p:spPr bwMode="auto">
            <a:xfrm>
              <a:off x="10179050" y="9525"/>
              <a:ext cx="466725" cy="157163"/>
            </a:xfrm>
            <a:custGeom>
              <a:avLst/>
              <a:gdLst/>
              <a:ahLst/>
              <a:cxnLst/>
              <a:rect l="0" t="0" r="r" b="b"/>
              <a:pathLst>
                <a:path w="98" h="33">
                  <a:moveTo>
                    <a:pt x="98" y="33"/>
                  </a:moveTo>
                  <a:cubicBezTo>
                    <a:pt x="65" y="21"/>
                    <a:pt x="33" y="10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10"/>
            <p:cNvSpPr/>
            <p:nvPr/>
          </p:nvSpPr>
          <p:spPr bwMode="auto">
            <a:xfrm>
              <a:off x="9471025" y="5811838"/>
              <a:ext cx="1174750" cy="1046163"/>
            </a:xfrm>
            <a:custGeom>
              <a:avLst/>
              <a:gdLst/>
              <a:ahLst/>
              <a:cxnLst/>
              <a:rect l="0" t="0" r="r" b="b"/>
              <a:pathLst>
                <a:path w="247" h="220">
                  <a:moveTo>
                    <a:pt x="0" y="220"/>
                  </a:moveTo>
                  <a:cubicBezTo>
                    <a:pt x="86" y="152"/>
                    <a:pt x="169" y="78"/>
                    <a:pt x="24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11"/>
            <p:cNvSpPr/>
            <p:nvPr/>
          </p:nvSpPr>
          <p:spPr bwMode="auto">
            <a:xfrm>
              <a:off x="1985963" y="0"/>
              <a:ext cx="3622675" cy="6848475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12"/>
            <p:cNvSpPr/>
            <p:nvPr/>
          </p:nvSpPr>
          <p:spPr bwMode="auto">
            <a:xfrm>
              <a:off x="10479088" y="9525"/>
              <a:ext cx="166688" cy="57150"/>
            </a:xfrm>
            <a:custGeom>
              <a:avLst/>
              <a:gdLst/>
              <a:ahLst/>
              <a:cxnLst/>
              <a:rect l="0" t="0" r="r" b="b"/>
              <a:pathLst>
                <a:path w="35" h="12">
                  <a:moveTo>
                    <a:pt x="35" y="12"/>
                  </a:moveTo>
                  <a:cubicBezTo>
                    <a:pt x="23" y="8"/>
                    <a:pt x="12" y="4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13"/>
            <p:cNvSpPr/>
            <p:nvPr/>
          </p:nvSpPr>
          <p:spPr bwMode="auto">
            <a:xfrm>
              <a:off x="9618663" y="5940425"/>
              <a:ext cx="1027113" cy="908050"/>
            </a:xfrm>
            <a:custGeom>
              <a:avLst/>
              <a:gdLst/>
              <a:ahLst/>
              <a:cxnLst/>
              <a:rect l="0" t="0" r="r" b="b"/>
              <a:pathLst>
                <a:path w="216" h="191">
                  <a:moveTo>
                    <a:pt x="0" y="191"/>
                  </a:moveTo>
                  <a:cubicBezTo>
                    <a:pt x="75" y="131"/>
                    <a:pt x="147" y="67"/>
                    <a:pt x="216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1" name="Freeform 14"/>
            <p:cNvSpPr/>
            <p:nvPr/>
          </p:nvSpPr>
          <p:spPr bwMode="auto">
            <a:xfrm>
              <a:off x="1985963" y="0"/>
              <a:ext cx="3248025" cy="6848475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2" name="Freeform 15"/>
            <p:cNvSpPr/>
            <p:nvPr/>
          </p:nvSpPr>
          <p:spPr bwMode="auto">
            <a:xfrm>
              <a:off x="9780588" y="6054725"/>
              <a:ext cx="865188" cy="793750"/>
            </a:xfrm>
            <a:custGeom>
              <a:avLst/>
              <a:gdLst/>
              <a:ahLst/>
              <a:cxnLst/>
              <a:rect l="0" t="0" r="r" b="b"/>
              <a:pathLst>
                <a:path w="182" h="167">
                  <a:moveTo>
                    <a:pt x="0" y="167"/>
                  </a:moveTo>
                  <a:cubicBezTo>
                    <a:pt x="63" y="114"/>
                    <a:pt x="123" y="58"/>
                    <a:pt x="182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3" name="Freeform 16"/>
            <p:cNvSpPr/>
            <p:nvPr/>
          </p:nvSpPr>
          <p:spPr bwMode="auto">
            <a:xfrm>
              <a:off x="1871663" y="0"/>
              <a:ext cx="3233738" cy="6848475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4" name="Freeform 17"/>
            <p:cNvSpPr/>
            <p:nvPr/>
          </p:nvSpPr>
          <p:spPr bwMode="auto">
            <a:xfrm>
              <a:off x="9956800" y="6216650"/>
              <a:ext cx="688975" cy="631825"/>
            </a:xfrm>
            <a:custGeom>
              <a:avLst/>
              <a:gdLst/>
              <a:ahLst/>
              <a:cxnLst/>
              <a:rect l="0" t="0" r="r" b="b"/>
              <a:pathLst>
                <a:path w="145" h="133">
                  <a:moveTo>
                    <a:pt x="0" y="133"/>
                  </a:moveTo>
                  <a:cubicBezTo>
                    <a:pt x="50" y="90"/>
                    <a:pt x="98" y="46"/>
                    <a:pt x="14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5" name="Freeform 18"/>
            <p:cNvSpPr/>
            <p:nvPr/>
          </p:nvSpPr>
          <p:spPr bwMode="auto">
            <a:xfrm>
              <a:off x="1466850" y="0"/>
              <a:ext cx="3424238" cy="6848475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6" name="Freeform 19"/>
            <p:cNvSpPr/>
            <p:nvPr/>
          </p:nvSpPr>
          <p:spPr bwMode="auto">
            <a:xfrm>
              <a:off x="10264775" y="6519863"/>
              <a:ext cx="381000" cy="328613"/>
            </a:xfrm>
            <a:custGeom>
              <a:avLst/>
              <a:gdLst/>
              <a:ahLst/>
              <a:cxnLst/>
              <a:rect l="0" t="0" r="r" b="b"/>
              <a:pathLst>
                <a:path w="80" h="69">
                  <a:moveTo>
                    <a:pt x="0" y="69"/>
                  </a:moveTo>
                  <a:cubicBezTo>
                    <a:pt x="27" y="47"/>
                    <a:pt x="53" y="24"/>
                    <a:pt x="8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7" name="Freeform 20"/>
            <p:cNvSpPr/>
            <p:nvPr/>
          </p:nvSpPr>
          <p:spPr bwMode="auto">
            <a:xfrm>
              <a:off x="1581150" y="0"/>
              <a:ext cx="2720975" cy="6848475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8" name="Freeform 21"/>
            <p:cNvSpPr/>
            <p:nvPr/>
          </p:nvSpPr>
          <p:spPr bwMode="auto">
            <a:xfrm>
              <a:off x="1243013" y="0"/>
              <a:ext cx="2949575" cy="6848475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9" name="Freeform 22"/>
            <p:cNvSpPr/>
            <p:nvPr/>
          </p:nvSpPr>
          <p:spPr bwMode="auto">
            <a:xfrm>
              <a:off x="1524000" y="0"/>
              <a:ext cx="1446213" cy="2030413"/>
            </a:xfrm>
            <a:custGeom>
              <a:avLst/>
              <a:gdLst/>
              <a:ahLst/>
              <a:cxnLst/>
              <a:rect l="0" t="0" r="r" b="b"/>
              <a:pathLst>
                <a:path w="304" h="427">
                  <a:moveTo>
                    <a:pt x="304" y="0"/>
                  </a:moveTo>
                  <a:cubicBezTo>
                    <a:pt x="170" y="120"/>
                    <a:pt x="69" y="267"/>
                    <a:pt x="0" y="42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0" name="Freeform 23"/>
            <p:cNvSpPr/>
            <p:nvPr/>
          </p:nvSpPr>
          <p:spPr bwMode="auto">
            <a:xfrm>
              <a:off x="1524000" y="9525"/>
              <a:ext cx="1246188" cy="1641475"/>
            </a:xfrm>
            <a:custGeom>
              <a:avLst/>
              <a:gdLst/>
              <a:ahLst/>
              <a:cxnLst/>
              <a:rect l="0" t="0" r="r" b="b"/>
              <a:pathLst>
                <a:path w="262" h="345">
                  <a:moveTo>
                    <a:pt x="262" y="0"/>
                  </a:moveTo>
                  <a:cubicBezTo>
                    <a:pt x="152" y="102"/>
                    <a:pt x="65" y="217"/>
                    <a:pt x="0" y="34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1" name="Freeform 24"/>
            <p:cNvSpPr/>
            <p:nvPr/>
          </p:nvSpPr>
          <p:spPr bwMode="auto">
            <a:xfrm>
              <a:off x="1524000" y="0"/>
              <a:ext cx="1036638" cy="1212850"/>
            </a:xfrm>
            <a:custGeom>
              <a:avLst/>
              <a:gdLst/>
              <a:ahLst/>
              <a:cxnLst/>
              <a:rect l="0" t="0" r="r" b="b"/>
              <a:pathLst>
                <a:path w="218" h="255">
                  <a:moveTo>
                    <a:pt x="218" y="0"/>
                  </a:moveTo>
                  <a:cubicBezTo>
                    <a:pt x="137" y="77"/>
                    <a:pt x="62" y="162"/>
                    <a:pt x="0" y="25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85" name="Group 84"/>
          <p:cNvGrpSpPr/>
          <p:nvPr/>
        </p:nvGrpSpPr>
        <p:grpSpPr>
          <a:xfrm>
            <a:off x="5228134" y="1699589"/>
            <a:ext cx="3286552" cy="3470421"/>
            <a:chOff x="640080" y="1699589"/>
            <a:chExt cx="3286552" cy="3470421"/>
          </a:xfrm>
        </p:grpSpPr>
        <p:sp>
          <p:nvSpPr>
            <p:cNvPr id="86" name="Rectangle 85"/>
            <p:cNvSpPr/>
            <p:nvPr/>
          </p:nvSpPr>
          <p:spPr>
            <a:xfrm>
              <a:off x="644453" y="1699589"/>
              <a:ext cx="327780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87" name="Isosceles Triangle 22"/>
            <p:cNvSpPr/>
            <p:nvPr/>
          </p:nvSpPr>
          <p:spPr>
            <a:xfrm rot="10800000">
              <a:off x="2125363" y="4897607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88" name="Rectangle 87"/>
            <p:cNvSpPr/>
            <p:nvPr/>
          </p:nvSpPr>
          <p:spPr>
            <a:xfrm>
              <a:off x="640080" y="2275661"/>
              <a:ext cx="3286552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313609" y="2349924"/>
            <a:ext cx="3112047" cy="2464951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3258" y="802808"/>
            <a:ext cx="4118291" cy="525480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" y="320040"/>
            <a:ext cx="2743200" cy="320040"/>
          </a:xfrm>
        </p:spPr>
        <p:txBody>
          <a:bodyPr/>
          <a:lstStyle/>
          <a:p>
            <a:fld id="{A2B090C6-43ED-4CA9-B508-AC10FDA22CCE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40080" y="6227064"/>
            <a:ext cx="7854696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08976" y="320040"/>
            <a:ext cx="685800" cy="320040"/>
          </a:xfrm>
        </p:spPr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90057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roup 64"/>
          <p:cNvGrpSpPr/>
          <p:nvPr/>
        </p:nvGrpSpPr>
        <p:grpSpPr>
          <a:xfrm>
            <a:off x="-286226" y="0"/>
            <a:ext cx="9421759" cy="6858001"/>
            <a:chOff x="1243013" y="0"/>
            <a:chExt cx="9402763" cy="6858001"/>
          </a:xfrm>
        </p:grpSpPr>
        <p:sp>
          <p:nvSpPr>
            <p:cNvPr id="66" name="Freeform 5"/>
            <p:cNvSpPr/>
            <p:nvPr/>
          </p:nvSpPr>
          <p:spPr bwMode="auto">
            <a:xfrm>
              <a:off x="2289175" y="0"/>
              <a:ext cx="3867150" cy="6848475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7" name="Freeform 6"/>
            <p:cNvSpPr/>
            <p:nvPr/>
          </p:nvSpPr>
          <p:spPr bwMode="auto">
            <a:xfrm>
              <a:off x="9604375" y="9525"/>
              <a:ext cx="1041400" cy="328613"/>
            </a:xfrm>
            <a:custGeom>
              <a:avLst/>
              <a:gdLst/>
              <a:ahLst/>
              <a:cxnLst/>
              <a:rect l="0" t="0" r="r" b="b"/>
              <a:pathLst>
                <a:path w="219" h="69">
                  <a:moveTo>
                    <a:pt x="219" y="69"/>
                  </a:moveTo>
                  <a:cubicBezTo>
                    <a:pt x="147" y="41"/>
                    <a:pt x="71" y="1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8" name="Freeform 7"/>
            <p:cNvSpPr/>
            <p:nvPr/>
          </p:nvSpPr>
          <p:spPr bwMode="auto">
            <a:xfrm>
              <a:off x="9223375" y="5578475"/>
              <a:ext cx="1422400" cy="1270000"/>
            </a:xfrm>
            <a:custGeom>
              <a:avLst/>
              <a:gdLst/>
              <a:ahLst/>
              <a:cxnLst/>
              <a:rect l="0" t="0" r="r" b="b"/>
              <a:pathLst>
                <a:path w="299" h="267">
                  <a:moveTo>
                    <a:pt x="0" y="267"/>
                  </a:moveTo>
                  <a:cubicBezTo>
                    <a:pt x="105" y="186"/>
                    <a:pt x="206" y="96"/>
                    <a:pt x="299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9" name="Freeform 8"/>
            <p:cNvSpPr/>
            <p:nvPr/>
          </p:nvSpPr>
          <p:spPr bwMode="auto">
            <a:xfrm>
              <a:off x="2103438" y="0"/>
              <a:ext cx="3681413" cy="6848475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0" name="Freeform 9"/>
            <p:cNvSpPr/>
            <p:nvPr/>
          </p:nvSpPr>
          <p:spPr bwMode="auto">
            <a:xfrm>
              <a:off x="10179050" y="9525"/>
              <a:ext cx="466725" cy="157163"/>
            </a:xfrm>
            <a:custGeom>
              <a:avLst/>
              <a:gdLst/>
              <a:ahLst/>
              <a:cxnLst/>
              <a:rect l="0" t="0" r="r" b="b"/>
              <a:pathLst>
                <a:path w="98" h="33">
                  <a:moveTo>
                    <a:pt x="98" y="33"/>
                  </a:moveTo>
                  <a:cubicBezTo>
                    <a:pt x="65" y="21"/>
                    <a:pt x="33" y="10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1" name="Freeform 10"/>
            <p:cNvSpPr/>
            <p:nvPr/>
          </p:nvSpPr>
          <p:spPr bwMode="auto">
            <a:xfrm>
              <a:off x="9471025" y="5811838"/>
              <a:ext cx="1174750" cy="1046163"/>
            </a:xfrm>
            <a:custGeom>
              <a:avLst/>
              <a:gdLst/>
              <a:ahLst/>
              <a:cxnLst/>
              <a:rect l="0" t="0" r="r" b="b"/>
              <a:pathLst>
                <a:path w="247" h="220">
                  <a:moveTo>
                    <a:pt x="0" y="220"/>
                  </a:moveTo>
                  <a:cubicBezTo>
                    <a:pt x="86" y="152"/>
                    <a:pt x="169" y="78"/>
                    <a:pt x="24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2" name="Freeform 11"/>
            <p:cNvSpPr/>
            <p:nvPr/>
          </p:nvSpPr>
          <p:spPr bwMode="auto">
            <a:xfrm>
              <a:off x="1985963" y="0"/>
              <a:ext cx="3622675" cy="6848475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3" name="Freeform 12"/>
            <p:cNvSpPr/>
            <p:nvPr/>
          </p:nvSpPr>
          <p:spPr bwMode="auto">
            <a:xfrm>
              <a:off x="10479088" y="9525"/>
              <a:ext cx="166688" cy="57150"/>
            </a:xfrm>
            <a:custGeom>
              <a:avLst/>
              <a:gdLst/>
              <a:ahLst/>
              <a:cxnLst/>
              <a:rect l="0" t="0" r="r" b="b"/>
              <a:pathLst>
                <a:path w="35" h="12">
                  <a:moveTo>
                    <a:pt x="35" y="12"/>
                  </a:moveTo>
                  <a:cubicBezTo>
                    <a:pt x="23" y="8"/>
                    <a:pt x="12" y="4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4" name="Freeform 13"/>
            <p:cNvSpPr/>
            <p:nvPr/>
          </p:nvSpPr>
          <p:spPr bwMode="auto">
            <a:xfrm>
              <a:off x="9618663" y="5940425"/>
              <a:ext cx="1027113" cy="908050"/>
            </a:xfrm>
            <a:custGeom>
              <a:avLst/>
              <a:gdLst/>
              <a:ahLst/>
              <a:cxnLst/>
              <a:rect l="0" t="0" r="r" b="b"/>
              <a:pathLst>
                <a:path w="216" h="191">
                  <a:moveTo>
                    <a:pt x="0" y="191"/>
                  </a:moveTo>
                  <a:cubicBezTo>
                    <a:pt x="75" y="131"/>
                    <a:pt x="147" y="67"/>
                    <a:pt x="216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5" name="Freeform 14"/>
            <p:cNvSpPr/>
            <p:nvPr/>
          </p:nvSpPr>
          <p:spPr bwMode="auto">
            <a:xfrm>
              <a:off x="1985963" y="0"/>
              <a:ext cx="3248025" cy="6848475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5"/>
            <p:cNvSpPr/>
            <p:nvPr/>
          </p:nvSpPr>
          <p:spPr bwMode="auto">
            <a:xfrm>
              <a:off x="9780588" y="6054725"/>
              <a:ext cx="865188" cy="793750"/>
            </a:xfrm>
            <a:custGeom>
              <a:avLst/>
              <a:gdLst/>
              <a:ahLst/>
              <a:cxnLst/>
              <a:rect l="0" t="0" r="r" b="b"/>
              <a:pathLst>
                <a:path w="182" h="167">
                  <a:moveTo>
                    <a:pt x="0" y="167"/>
                  </a:moveTo>
                  <a:cubicBezTo>
                    <a:pt x="63" y="114"/>
                    <a:pt x="123" y="58"/>
                    <a:pt x="182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6"/>
            <p:cNvSpPr/>
            <p:nvPr/>
          </p:nvSpPr>
          <p:spPr bwMode="auto">
            <a:xfrm>
              <a:off x="1871663" y="0"/>
              <a:ext cx="3233738" cy="6848475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7"/>
            <p:cNvSpPr/>
            <p:nvPr/>
          </p:nvSpPr>
          <p:spPr bwMode="auto">
            <a:xfrm>
              <a:off x="9956800" y="6216650"/>
              <a:ext cx="688975" cy="631825"/>
            </a:xfrm>
            <a:custGeom>
              <a:avLst/>
              <a:gdLst/>
              <a:ahLst/>
              <a:cxnLst/>
              <a:rect l="0" t="0" r="r" b="b"/>
              <a:pathLst>
                <a:path w="145" h="133">
                  <a:moveTo>
                    <a:pt x="0" y="133"/>
                  </a:moveTo>
                  <a:cubicBezTo>
                    <a:pt x="50" y="90"/>
                    <a:pt x="98" y="46"/>
                    <a:pt x="14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8"/>
            <p:cNvSpPr/>
            <p:nvPr/>
          </p:nvSpPr>
          <p:spPr bwMode="auto">
            <a:xfrm>
              <a:off x="1466850" y="0"/>
              <a:ext cx="3424238" cy="6848475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9"/>
            <p:cNvSpPr/>
            <p:nvPr/>
          </p:nvSpPr>
          <p:spPr bwMode="auto">
            <a:xfrm>
              <a:off x="10264775" y="6519863"/>
              <a:ext cx="381000" cy="328613"/>
            </a:xfrm>
            <a:custGeom>
              <a:avLst/>
              <a:gdLst/>
              <a:ahLst/>
              <a:cxnLst/>
              <a:rect l="0" t="0" r="r" b="b"/>
              <a:pathLst>
                <a:path w="80" h="69">
                  <a:moveTo>
                    <a:pt x="0" y="69"/>
                  </a:moveTo>
                  <a:cubicBezTo>
                    <a:pt x="27" y="47"/>
                    <a:pt x="53" y="24"/>
                    <a:pt x="8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0"/>
            <p:cNvSpPr/>
            <p:nvPr/>
          </p:nvSpPr>
          <p:spPr bwMode="auto">
            <a:xfrm>
              <a:off x="1581150" y="0"/>
              <a:ext cx="2720975" cy="6848475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1"/>
            <p:cNvSpPr/>
            <p:nvPr/>
          </p:nvSpPr>
          <p:spPr bwMode="auto">
            <a:xfrm>
              <a:off x="1243013" y="0"/>
              <a:ext cx="2949575" cy="6848475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2"/>
            <p:cNvSpPr/>
            <p:nvPr/>
          </p:nvSpPr>
          <p:spPr bwMode="auto">
            <a:xfrm>
              <a:off x="1524000" y="0"/>
              <a:ext cx="1446213" cy="2030413"/>
            </a:xfrm>
            <a:custGeom>
              <a:avLst/>
              <a:gdLst/>
              <a:ahLst/>
              <a:cxnLst/>
              <a:rect l="0" t="0" r="r" b="b"/>
              <a:pathLst>
                <a:path w="304" h="427">
                  <a:moveTo>
                    <a:pt x="304" y="0"/>
                  </a:moveTo>
                  <a:cubicBezTo>
                    <a:pt x="170" y="120"/>
                    <a:pt x="69" y="267"/>
                    <a:pt x="0" y="42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3"/>
            <p:cNvSpPr/>
            <p:nvPr/>
          </p:nvSpPr>
          <p:spPr bwMode="auto">
            <a:xfrm>
              <a:off x="1524000" y="9525"/>
              <a:ext cx="1246188" cy="1641475"/>
            </a:xfrm>
            <a:custGeom>
              <a:avLst/>
              <a:gdLst/>
              <a:ahLst/>
              <a:cxnLst/>
              <a:rect l="0" t="0" r="r" b="b"/>
              <a:pathLst>
                <a:path w="262" h="345">
                  <a:moveTo>
                    <a:pt x="262" y="0"/>
                  </a:moveTo>
                  <a:cubicBezTo>
                    <a:pt x="152" y="102"/>
                    <a:pt x="65" y="217"/>
                    <a:pt x="0" y="34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4"/>
            <p:cNvSpPr/>
            <p:nvPr/>
          </p:nvSpPr>
          <p:spPr bwMode="auto">
            <a:xfrm>
              <a:off x="1524000" y="0"/>
              <a:ext cx="1036638" cy="1212850"/>
            </a:xfrm>
            <a:custGeom>
              <a:avLst/>
              <a:gdLst/>
              <a:ahLst/>
              <a:cxnLst/>
              <a:rect l="0" t="0" r="r" b="b"/>
              <a:pathLst>
                <a:path w="218" h="255">
                  <a:moveTo>
                    <a:pt x="218" y="0"/>
                  </a:moveTo>
                  <a:cubicBezTo>
                    <a:pt x="137" y="77"/>
                    <a:pt x="62" y="162"/>
                    <a:pt x="0" y="25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0" name="Group 19"/>
          <p:cNvGrpSpPr/>
          <p:nvPr/>
        </p:nvGrpSpPr>
        <p:grpSpPr>
          <a:xfrm>
            <a:off x="640080" y="1699589"/>
            <a:ext cx="3286552" cy="3470421"/>
            <a:chOff x="640080" y="1699589"/>
            <a:chExt cx="3286552" cy="3470421"/>
          </a:xfrm>
        </p:grpSpPr>
        <p:sp>
          <p:nvSpPr>
            <p:cNvPr id="21" name="Rectangle 20"/>
            <p:cNvSpPr/>
            <p:nvPr/>
          </p:nvSpPr>
          <p:spPr>
            <a:xfrm>
              <a:off x="644453" y="1699589"/>
              <a:ext cx="327780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Isosceles Triangle 22"/>
            <p:cNvSpPr/>
            <p:nvPr/>
          </p:nvSpPr>
          <p:spPr>
            <a:xfrm rot="10800000">
              <a:off x="2125363" y="4897607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2"/>
            <p:cNvSpPr/>
            <p:nvPr/>
          </p:nvSpPr>
          <p:spPr>
            <a:xfrm>
              <a:off x="640080" y="2275661"/>
              <a:ext cx="3286552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554" y="2349924"/>
            <a:ext cx="3112048" cy="246495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15687" y="803186"/>
            <a:ext cx="4091410" cy="5248622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8804887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4" name="Group 773"/>
          <p:cNvGrpSpPr/>
          <p:nvPr/>
        </p:nvGrpSpPr>
        <p:grpSpPr>
          <a:xfrm>
            <a:off x="0" y="0"/>
            <a:ext cx="9555163" cy="6853238"/>
            <a:chOff x="1524000" y="0"/>
            <a:chExt cx="9555163" cy="6853238"/>
          </a:xfrm>
        </p:grpSpPr>
        <p:sp>
          <p:nvSpPr>
            <p:cNvPr id="775" name="Freeform 6"/>
            <p:cNvSpPr/>
            <p:nvPr/>
          </p:nvSpPr>
          <p:spPr bwMode="auto">
            <a:xfrm>
              <a:off x="1524000" y="1331913"/>
              <a:ext cx="7837488" cy="5521325"/>
            </a:xfrm>
            <a:custGeom>
              <a:avLst/>
              <a:gdLst/>
              <a:ahLst/>
              <a:cxnLst/>
              <a:rect l="0" t="0" r="r" b="b"/>
              <a:pathLst>
                <a:path w="1648" h="1161">
                  <a:moveTo>
                    <a:pt x="1362" y="1161"/>
                  </a:moveTo>
                  <a:cubicBezTo>
                    <a:pt x="1648" y="920"/>
                    <a:pt x="1283" y="505"/>
                    <a:pt x="1097" y="326"/>
                  </a:cubicBezTo>
                  <a:cubicBezTo>
                    <a:pt x="926" y="162"/>
                    <a:pt x="709" y="35"/>
                    <a:pt x="470" y="14"/>
                  </a:cubicBezTo>
                  <a:cubicBezTo>
                    <a:pt x="315" y="0"/>
                    <a:pt x="142" y="49"/>
                    <a:pt x="0" y="138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6" name="Freeform 7"/>
            <p:cNvSpPr/>
            <p:nvPr/>
          </p:nvSpPr>
          <p:spPr bwMode="auto">
            <a:xfrm>
              <a:off x="1524000" y="5564188"/>
              <a:ext cx="1412875" cy="1284288"/>
            </a:xfrm>
            <a:custGeom>
              <a:avLst/>
              <a:gdLst/>
              <a:ahLst/>
              <a:cxnLst/>
              <a:rect l="0" t="0" r="r" b="b"/>
              <a:pathLst>
                <a:path w="297" h="270">
                  <a:moveTo>
                    <a:pt x="0" y="0"/>
                  </a:moveTo>
                  <a:cubicBezTo>
                    <a:pt x="73" y="119"/>
                    <a:pt x="186" y="220"/>
                    <a:pt x="297" y="27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7" name="Freeform 8"/>
            <p:cNvSpPr/>
            <p:nvPr/>
          </p:nvSpPr>
          <p:spPr bwMode="auto">
            <a:xfrm>
              <a:off x="1524000" y="2030413"/>
              <a:ext cx="6510338" cy="4813300"/>
            </a:xfrm>
            <a:custGeom>
              <a:avLst/>
              <a:gdLst/>
              <a:ahLst/>
              <a:cxnLst/>
              <a:rect l="0" t="0" r="r" b="b"/>
              <a:pathLst>
                <a:path w="1369" h="1012">
                  <a:moveTo>
                    <a:pt x="845" y="1012"/>
                  </a:moveTo>
                  <a:cubicBezTo>
                    <a:pt x="1043" y="967"/>
                    <a:pt x="1369" y="853"/>
                    <a:pt x="1263" y="588"/>
                  </a:cubicBezTo>
                  <a:cubicBezTo>
                    <a:pt x="1164" y="340"/>
                    <a:pt x="861" y="107"/>
                    <a:pt x="602" y="49"/>
                  </a:cubicBezTo>
                  <a:cubicBezTo>
                    <a:pt x="383" y="0"/>
                    <a:pt x="135" y="97"/>
                    <a:pt x="0" y="28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8" name="Freeform 9"/>
            <p:cNvSpPr/>
            <p:nvPr/>
          </p:nvSpPr>
          <p:spPr bwMode="auto">
            <a:xfrm>
              <a:off x="1528763" y="6207125"/>
              <a:ext cx="717550" cy="646113"/>
            </a:xfrm>
            <a:custGeom>
              <a:avLst/>
              <a:gdLst/>
              <a:ahLst/>
              <a:cxnLst/>
              <a:rect l="0" t="0" r="r" b="b"/>
              <a:pathLst>
                <a:path w="151" h="136">
                  <a:moveTo>
                    <a:pt x="0" y="0"/>
                  </a:moveTo>
                  <a:cubicBezTo>
                    <a:pt x="45" y="52"/>
                    <a:pt x="97" y="99"/>
                    <a:pt x="151" y="13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9" name="Freeform 10"/>
            <p:cNvSpPr/>
            <p:nvPr/>
          </p:nvSpPr>
          <p:spPr bwMode="auto">
            <a:xfrm>
              <a:off x="1524000" y="1806575"/>
              <a:ext cx="6753225" cy="5046663"/>
            </a:xfrm>
            <a:custGeom>
              <a:avLst/>
              <a:gdLst/>
              <a:ahLst/>
              <a:cxnLst/>
              <a:rect l="0" t="0" r="r" b="b"/>
              <a:pathLst>
                <a:path w="1420" h="1061">
                  <a:moveTo>
                    <a:pt x="1034" y="1061"/>
                  </a:moveTo>
                  <a:cubicBezTo>
                    <a:pt x="1148" y="1019"/>
                    <a:pt x="1283" y="957"/>
                    <a:pt x="1345" y="845"/>
                  </a:cubicBezTo>
                  <a:cubicBezTo>
                    <a:pt x="1420" y="710"/>
                    <a:pt x="1338" y="570"/>
                    <a:pt x="1249" y="466"/>
                  </a:cubicBezTo>
                  <a:cubicBezTo>
                    <a:pt x="1068" y="253"/>
                    <a:pt x="816" y="57"/>
                    <a:pt x="530" y="23"/>
                  </a:cubicBezTo>
                  <a:cubicBezTo>
                    <a:pt x="336" y="0"/>
                    <a:pt x="140" y="87"/>
                    <a:pt x="0" y="22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0" name="Freeform 11"/>
            <p:cNvSpPr/>
            <p:nvPr/>
          </p:nvSpPr>
          <p:spPr bwMode="auto">
            <a:xfrm>
              <a:off x="1524000" y="669925"/>
              <a:ext cx="8797925" cy="6183313"/>
            </a:xfrm>
            <a:custGeom>
              <a:avLst/>
              <a:gdLst/>
              <a:ahLst/>
              <a:cxnLst/>
              <a:rect l="0" t="0" r="r" b="b"/>
              <a:pathLst>
                <a:path w="1850" h="1300">
                  <a:moveTo>
                    <a:pt x="1552" y="1300"/>
                  </a:moveTo>
                  <a:cubicBezTo>
                    <a:pt x="1850" y="1019"/>
                    <a:pt x="1504" y="652"/>
                    <a:pt x="1288" y="447"/>
                  </a:cubicBezTo>
                  <a:cubicBezTo>
                    <a:pt x="1085" y="255"/>
                    <a:pt x="838" y="90"/>
                    <a:pt x="559" y="37"/>
                  </a:cubicBezTo>
                  <a:cubicBezTo>
                    <a:pt x="364" y="0"/>
                    <a:pt x="171" y="40"/>
                    <a:pt x="0" y="131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1" name="Freeform 12"/>
            <p:cNvSpPr/>
            <p:nvPr/>
          </p:nvSpPr>
          <p:spPr bwMode="auto">
            <a:xfrm>
              <a:off x="1524000" y="119063"/>
              <a:ext cx="9555163" cy="6734175"/>
            </a:xfrm>
            <a:custGeom>
              <a:avLst/>
              <a:gdLst/>
              <a:ahLst/>
              <a:cxnLst/>
              <a:rect l="0" t="0" r="r" b="b"/>
              <a:pathLst>
                <a:path w="2009" h="1416">
                  <a:moveTo>
                    <a:pt x="1725" y="1416"/>
                  </a:moveTo>
                  <a:cubicBezTo>
                    <a:pt x="2009" y="1117"/>
                    <a:pt x="1728" y="785"/>
                    <a:pt x="1492" y="565"/>
                  </a:cubicBezTo>
                  <a:cubicBezTo>
                    <a:pt x="1248" y="339"/>
                    <a:pt x="961" y="143"/>
                    <a:pt x="635" y="61"/>
                  </a:cubicBezTo>
                  <a:cubicBezTo>
                    <a:pt x="392" y="0"/>
                    <a:pt x="190" y="18"/>
                    <a:pt x="0" y="10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2" name="Freeform 13"/>
            <p:cNvSpPr/>
            <p:nvPr/>
          </p:nvSpPr>
          <p:spPr bwMode="auto">
            <a:xfrm>
              <a:off x="5419725" y="4763"/>
              <a:ext cx="5216525" cy="5368925"/>
            </a:xfrm>
            <a:custGeom>
              <a:avLst/>
              <a:gdLst/>
              <a:ahLst/>
              <a:cxnLst/>
              <a:rect l="0" t="0" r="r" b="b"/>
              <a:pathLst>
                <a:path w="1097" h="1129">
                  <a:moveTo>
                    <a:pt x="1097" y="1129"/>
                  </a:moveTo>
                  <a:cubicBezTo>
                    <a:pt x="1031" y="909"/>
                    <a:pt x="843" y="701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3" name="Freeform 15"/>
            <p:cNvSpPr/>
            <p:nvPr/>
          </p:nvSpPr>
          <p:spPr bwMode="auto">
            <a:xfrm>
              <a:off x="5813425" y="4763"/>
              <a:ext cx="4832350" cy="4822825"/>
            </a:xfrm>
            <a:custGeom>
              <a:avLst/>
              <a:gdLst/>
              <a:ahLst/>
              <a:cxnLst/>
              <a:rect l="0" t="0" r="r" b="b"/>
              <a:pathLst>
                <a:path w="1016" h="1014">
                  <a:moveTo>
                    <a:pt x="1016" y="1014"/>
                  </a:moveTo>
                  <a:cubicBezTo>
                    <a:pt x="934" y="849"/>
                    <a:pt x="802" y="6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4" name="Freeform 16"/>
            <p:cNvSpPr/>
            <p:nvPr/>
          </p:nvSpPr>
          <p:spPr bwMode="auto">
            <a:xfrm>
              <a:off x="6003925" y="4763"/>
              <a:ext cx="4641850" cy="4598988"/>
            </a:xfrm>
            <a:custGeom>
              <a:avLst/>
              <a:gdLst/>
              <a:ahLst/>
              <a:cxnLst/>
              <a:rect l="0" t="0" r="r" b="b"/>
              <a:pathLst>
                <a:path w="976" h="967">
                  <a:moveTo>
                    <a:pt x="976" y="967"/>
                  </a:moveTo>
                  <a:cubicBezTo>
                    <a:pt x="894" y="822"/>
                    <a:pt x="779" y="689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5" name="Freeform 17"/>
            <p:cNvSpPr/>
            <p:nvPr/>
          </p:nvSpPr>
          <p:spPr bwMode="auto">
            <a:xfrm>
              <a:off x="6203950" y="0"/>
              <a:ext cx="4441825" cy="4237038"/>
            </a:xfrm>
            <a:custGeom>
              <a:avLst/>
              <a:gdLst/>
              <a:ahLst/>
              <a:cxnLst/>
              <a:rect l="0" t="0" r="r" b="b"/>
              <a:pathLst>
                <a:path w="934" h="891">
                  <a:moveTo>
                    <a:pt x="934" y="891"/>
                  </a:moveTo>
                  <a:cubicBezTo>
                    <a:pt x="863" y="783"/>
                    <a:pt x="778" y="684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6" name="Freeform 18"/>
            <p:cNvSpPr/>
            <p:nvPr/>
          </p:nvSpPr>
          <p:spPr bwMode="auto">
            <a:xfrm>
              <a:off x="6456363" y="4763"/>
              <a:ext cx="4179888" cy="3986213"/>
            </a:xfrm>
            <a:custGeom>
              <a:avLst/>
              <a:gdLst/>
              <a:ahLst/>
              <a:cxnLst/>
              <a:rect l="0" t="0" r="r" b="b"/>
              <a:pathLst>
                <a:path w="879" h="838">
                  <a:moveTo>
                    <a:pt x="879" y="838"/>
                  </a:moveTo>
                  <a:cubicBezTo>
                    <a:pt x="821" y="755"/>
                    <a:pt x="756" y="679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7" name="Freeform 19"/>
            <p:cNvSpPr/>
            <p:nvPr/>
          </p:nvSpPr>
          <p:spPr bwMode="auto">
            <a:xfrm>
              <a:off x="6869113" y="4763"/>
              <a:ext cx="3776663" cy="3838575"/>
            </a:xfrm>
            <a:custGeom>
              <a:avLst/>
              <a:gdLst/>
              <a:ahLst/>
              <a:cxnLst/>
              <a:rect l="0" t="0" r="r" b="b"/>
              <a:pathLst>
                <a:path w="794" h="807">
                  <a:moveTo>
                    <a:pt x="794" y="807"/>
                  </a:moveTo>
                  <a:cubicBezTo>
                    <a:pt x="745" y="739"/>
                    <a:pt x="695" y="676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8" name="Freeform 20"/>
            <p:cNvSpPr/>
            <p:nvPr/>
          </p:nvSpPr>
          <p:spPr bwMode="auto">
            <a:xfrm>
              <a:off x="8758238" y="4763"/>
              <a:ext cx="1887538" cy="1355725"/>
            </a:xfrm>
            <a:custGeom>
              <a:avLst/>
              <a:gdLst/>
              <a:ahLst/>
              <a:cxnLst/>
              <a:rect l="0" t="0" r="r" b="b"/>
              <a:pathLst>
                <a:path w="397" h="285">
                  <a:moveTo>
                    <a:pt x="397" y="285"/>
                  </a:moveTo>
                  <a:cubicBezTo>
                    <a:pt x="270" y="182"/>
                    <a:pt x="138" y="8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9" name="Freeform 21"/>
            <p:cNvSpPr/>
            <p:nvPr/>
          </p:nvSpPr>
          <p:spPr bwMode="auto">
            <a:xfrm>
              <a:off x="9223375" y="9525"/>
              <a:ext cx="1422400" cy="1108075"/>
            </a:xfrm>
            <a:custGeom>
              <a:avLst/>
              <a:gdLst/>
              <a:ahLst/>
              <a:cxnLst/>
              <a:rect l="0" t="0" r="r" b="b"/>
              <a:pathLst>
                <a:path w="299" h="233">
                  <a:moveTo>
                    <a:pt x="299" y="233"/>
                  </a:moveTo>
                  <a:cubicBezTo>
                    <a:pt x="197" y="145"/>
                    <a:pt x="97" y="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0" name="Freeform 22"/>
            <p:cNvSpPr/>
            <p:nvPr/>
          </p:nvSpPr>
          <p:spPr bwMode="auto">
            <a:xfrm>
              <a:off x="10009188" y="4763"/>
              <a:ext cx="636588" cy="361950"/>
            </a:xfrm>
            <a:custGeom>
              <a:avLst/>
              <a:gdLst/>
              <a:ahLst/>
              <a:cxnLst/>
              <a:rect l="0" t="0" r="r" b="b"/>
              <a:pathLst>
                <a:path w="134" h="76">
                  <a:moveTo>
                    <a:pt x="0" y="0"/>
                  </a:moveTo>
                  <a:cubicBezTo>
                    <a:pt x="45" y="25"/>
                    <a:pt x="89" y="50"/>
                    <a:pt x="134" y="7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" name="Group 6"/>
          <p:cNvGrpSpPr/>
          <p:nvPr/>
        </p:nvGrpSpPr>
        <p:grpSpPr>
          <a:xfrm>
            <a:off x="2403476" y="1158902"/>
            <a:ext cx="4317684" cy="4537816"/>
            <a:chOff x="2403476" y="1158902"/>
            <a:chExt cx="4317684" cy="4537816"/>
          </a:xfrm>
        </p:grpSpPr>
        <p:sp>
          <p:nvSpPr>
            <p:cNvPr id="28" name="Rectangle 27"/>
            <p:cNvSpPr/>
            <p:nvPr/>
          </p:nvSpPr>
          <p:spPr>
            <a:xfrm>
              <a:off x="2403476" y="1158902"/>
              <a:ext cx="4317684" cy="7315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2403476" y="1963574"/>
              <a:ext cx="4317684" cy="33844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73" name="Isosceles Triangle 28"/>
            <p:cNvSpPr/>
            <p:nvPr/>
          </p:nvSpPr>
          <p:spPr>
            <a:xfrm rot="10800000">
              <a:off x="4358702" y="5345655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9148" y="2028827"/>
            <a:ext cx="4162952" cy="1732474"/>
          </a:xfrm>
        </p:spPr>
        <p:txBody>
          <a:bodyPr bIns="0" anchor="b">
            <a:normAutofit/>
          </a:bodyPr>
          <a:lstStyle>
            <a:lvl1pPr algn="ctr">
              <a:defRPr sz="36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79148" y="3843338"/>
            <a:ext cx="4162952" cy="1426097"/>
          </a:xfrm>
        </p:spPr>
        <p:txBody>
          <a:bodyPr tIns="0">
            <a:normAutofit/>
          </a:bodyPr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" y="320040"/>
            <a:ext cx="2743200" cy="320040"/>
          </a:xfrm>
        </p:spPr>
        <p:txBody>
          <a:bodyPr/>
          <a:lstStyle/>
          <a:p>
            <a:fld id="{A6FDFBD8-76D8-4710-B561-FFF146D7A87B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40080" y="6227064"/>
            <a:ext cx="7854696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08976" y="320040"/>
            <a:ext cx="685800" cy="320040"/>
          </a:xfrm>
        </p:spPr>
        <p:txBody>
          <a:bodyPr/>
          <a:lstStyle/>
          <a:p>
            <a:fld id="{6D97B99A-F444-4058-9CE1-4745EE7F7B4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06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-286226" y="0"/>
            <a:ext cx="9421759" cy="6858001"/>
            <a:chOff x="1243013" y="0"/>
            <a:chExt cx="9402763" cy="6858001"/>
          </a:xfrm>
        </p:grpSpPr>
        <p:sp>
          <p:nvSpPr>
            <p:cNvPr id="42" name="Freeform 5"/>
            <p:cNvSpPr/>
            <p:nvPr/>
          </p:nvSpPr>
          <p:spPr bwMode="auto">
            <a:xfrm>
              <a:off x="2289175" y="0"/>
              <a:ext cx="3867150" cy="6848475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6"/>
            <p:cNvSpPr/>
            <p:nvPr/>
          </p:nvSpPr>
          <p:spPr bwMode="auto">
            <a:xfrm>
              <a:off x="9604375" y="9525"/>
              <a:ext cx="1041400" cy="328613"/>
            </a:xfrm>
            <a:custGeom>
              <a:avLst/>
              <a:gdLst/>
              <a:ahLst/>
              <a:cxnLst/>
              <a:rect l="0" t="0" r="r" b="b"/>
              <a:pathLst>
                <a:path w="219" h="69">
                  <a:moveTo>
                    <a:pt x="219" y="69"/>
                  </a:moveTo>
                  <a:cubicBezTo>
                    <a:pt x="147" y="41"/>
                    <a:pt x="71" y="1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7"/>
            <p:cNvSpPr/>
            <p:nvPr/>
          </p:nvSpPr>
          <p:spPr bwMode="auto">
            <a:xfrm>
              <a:off x="9223375" y="5578475"/>
              <a:ext cx="1422400" cy="1270000"/>
            </a:xfrm>
            <a:custGeom>
              <a:avLst/>
              <a:gdLst/>
              <a:ahLst/>
              <a:cxnLst/>
              <a:rect l="0" t="0" r="r" b="b"/>
              <a:pathLst>
                <a:path w="299" h="267">
                  <a:moveTo>
                    <a:pt x="0" y="267"/>
                  </a:moveTo>
                  <a:cubicBezTo>
                    <a:pt x="105" y="186"/>
                    <a:pt x="206" y="96"/>
                    <a:pt x="299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8"/>
            <p:cNvSpPr/>
            <p:nvPr/>
          </p:nvSpPr>
          <p:spPr bwMode="auto">
            <a:xfrm>
              <a:off x="2103438" y="0"/>
              <a:ext cx="3681413" cy="6848475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9"/>
            <p:cNvSpPr/>
            <p:nvPr/>
          </p:nvSpPr>
          <p:spPr bwMode="auto">
            <a:xfrm>
              <a:off x="10179050" y="9525"/>
              <a:ext cx="466725" cy="157163"/>
            </a:xfrm>
            <a:custGeom>
              <a:avLst/>
              <a:gdLst/>
              <a:ahLst/>
              <a:cxnLst/>
              <a:rect l="0" t="0" r="r" b="b"/>
              <a:pathLst>
                <a:path w="98" h="33">
                  <a:moveTo>
                    <a:pt x="98" y="33"/>
                  </a:moveTo>
                  <a:cubicBezTo>
                    <a:pt x="65" y="21"/>
                    <a:pt x="33" y="10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0"/>
            <p:cNvSpPr/>
            <p:nvPr/>
          </p:nvSpPr>
          <p:spPr bwMode="auto">
            <a:xfrm>
              <a:off x="9471025" y="5811838"/>
              <a:ext cx="1174750" cy="1046163"/>
            </a:xfrm>
            <a:custGeom>
              <a:avLst/>
              <a:gdLst/>
              <a:ahLst/>
              <a:cxnLst/>
              <a:rect l="0" t="0" r="r" b="b"/>
              <a:pathLst>
                <a:path w="247" h="220">
                  <a:moveTo>
                    <a:pt x="0" y="220"/>
                  </a:moveTo>
                  <a:cubicBezTo>
                    <a:pt x="86" y="152"/>
                    <a:pt x="169" y="78"/>
                    <a:pt x="24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1"/>
            <p:cNvSpPr/>
            <p:nvPr/>
          </p:nvSpPr>
          <p:spPr bwMode="auto">
            <a:xfrm>
              <a:off x="1985963" y="0"/>
              <a:ext cx="3622675" cy="6848475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2"/>
            <p:cNvSpPr/>
            <p:nvPr/>
          </p:nvSpPr>
          <p:spPr bwMode="auto">
            <a:xfrm>
              <a:off x="10479088" y="9525"/>
              <a:ext cx="166688" cy="57150"/>
            </a:xfrm>
            <a:custGeom>
              <a:avLst/>
              <a:gdLst/>
              <a:ahLst/>
              <a:cxnLst/>
              <a:rect l="0" t="0" r="r" b="b"/>
              <a:pathLst>
                <a:path w="35" h="12">
                  <a:moveTo>
                    <a:pt x="35" y="12"/>
                  </a:moveTo>
                  <a:cubicBezTo>
                    <a:pt x="23" y="8"/>
                    <a:pt x="12" y="4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3"/>
            <p:cNvSpPr/>
            <p:nvPr/>
          </p:nvSpPr>
          <p:spPr bwMode="auto">
            <a:xfrm>
              <a:off x="9618663" y="5940425"/>
              <a:ext cx="1027113" cy="908050"/>
            </a:xfrm>
            <a:custGeom>
              <a:avLst/>
              <a:gdLst/>
              <a:ahLst/>
              <a:cxnLst/>
              <a:rect l="0" t="0" r="r" b="b"/>
              <a:pathLst>
                <a:path w="216" h="191">
                  <a:moveTo>
                    <a:pt x="0" y="191"/>
                  </a:moveTo>
                  <a:cubicBezTo>
                    <a:pt x="75" y="131"/>
                    <a:pt x="147" y="67"/>
                    <a:pt x="216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4"/>
            <p:cNvSpPr/>
            <p:nvPr/>
          </p:nvSpPr>
          <p:spPr bwMode="auto">
            <a:xfrm>
              <a:off x="1985963" y="0"/>
              <a:ext cx="3248025" cy="6848475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5"/>
            <p:cNvSpPr/>
            <p:nvPr/>
          </p:nvSpPr>
          <p:spPr bwMode="auto">
            <a:xfrm>
              <a:off x="9780588" y="6054725"/>
              <a:ext cx="865188" cy="793750"/>
            </a:xfrm>
            <a:custGeom>
              <a:avLst/>
              <a:gdLst/>
              <a:ahLst/>
              <a:cxnLst/>
              <a:rect l="0" t="0" r="r" b="b"/>
              <a:pathLst>
                <a:path w="182" h="167">
                  <a:moveTo>
                    <a:pt x="0" y="167"/>
                  </a:moveTo>
                  <a:cubicBezTo>
                    <a:pt x="63" y="114"/>
                    <a:pt x="123" y="58"/>
                    <a:pt x="182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6"/>
            <p:cNvSpPr/>
            <p:nvPr/>
          </p:nvSpPr>
          <p:spPr bwMode="auto">
            <a:xfrm>
              <a:off x="1871663" y="0"/>
              <a:ext cx="3233738" cy="6848475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7"/>
            <p:cNvSpPr/>
            <p:nvPr/>
          </p:nvSpPr>
          <p:spPr bwMode="auto">
            <a:xfrm>
              <a:off x="9956800" y="6216650"/>
              <a:ext cx="688975" cy="631825"/>
            </a:xfrm>
            <a:custGeom>
              <a:avLst/>
              <a:gdLst/>
              <a:ahLst/>
              <a:cxnLst/>
              <a:rect l="0" t="0" r="r" b="b"/>
              <a:pathLst>
                <a:path w="145" h="133">
                  <a:moveTo>
                    <a:pt x="0" y="133"/>
                  </a:moveTo>
                  <a:cubicBezTo>
                    <a:pt x="50" y="90"/>
                    <a:pt x="98" y="46"/>
                    <a:pt x="14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18"/>
            <p:cNvSpPr/>
            <p:nvPr/>
          </p:nvSpPr>
          <p:spPr bwMode="auto">
            <a:xfrm>
              <a:off x="1466850" y="0"/>
              <a:ext cx="3424238" cy="6848475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19"/>
            <p:cNvSpPr/>
            <p:nvPr/>
          </p:nvSpPr>
          <p:spPr bwMode="auto">
            <a:xfrm>
              <a:off x="10264775" y="6519863"/>
              <a:ext cx="381000" cy="328613"/>
            </a:xfrm>
            <a:custGeom>
              <a:avLst/>
              <a:gdLst/>
              <a:ahLst/>
              <a:cxnLst/>
              <a:rect l="0" t="0" r="r" b="b"/>
              <a:pathLst>
                <a:path w="80" h="69">
                  <a:moveTo>
                    <a:pt x="0" y="69"/>
                  </a:moveTo>
                  <a:cubicBezTo>
                    <a:pt x="27" y="47"/>
                    <a:pt x="53" y="24"/>
                    <a:pt x="8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0"/>
            <p:cNvSpPr/>
            <p:nvPr/>
          </p:nvSpPr>
          <p:spPr bwMode="auto">
            <a:xfrm>
              <a:off x="1581150" y="0"/>
              <a:ext cx="2720975" cy="6848475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1"/>
            <p:cNvSpPr/>
            <p:nvPr/>
          </p:nvSpPr>
          <p:spPr bwMode="auto">
            <a:xfrm>
              <a:off x="1243013" y="0"/>
              <a:ext cx="2949575" cy="6848475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2"/>
            <p:cNvSpPr/>
            <p:nvPr/>
          </p:nvSpPr>
          <p:spPr bwMode="auto">
            <a:xfrm>
              <a:off x="1524000" y="0"/>
              <a:ext cx="1446213" cy="2030413"/>
            </a:xfrm>
            <a:custGeom>
              <a:avLst/>
              <a:gdLst/>
              <a:ahLst/>
              <a:cxnLst/>
              <a:rect l="0" t="0" r="r" b="b"/>
              <a:pathLst>
                <a:path w="304" h="427">
                  <a:moveTo>
                    <a:pt x="304" y="0"/>
                  </a:moveTo>
                  <a:cubicBezTo>
                    <a:pt x="170" y="120"/>
                    <a:pt x="69" y="267"/>
                    <a:pt x="0" y="42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3"/>
            <p:cNvSpPr/>
            <p:nvPr/>
          </p:nvSpPr>
          <p:spPr bwMode="auto">
            <a:xfrm>
              <a:off x="1524000" y="9525"/>
              <a:ext cx="1246188" cy="1641475"/>
            </a:xfrm>
            <a:custGeom>
              <a:avLst/>
              <a:gdLst/>
              <a:ahLst/>
              <a:cxnLst/>
              <a:rect l="0" t="0" r="r" b="b"/>
              <a:pathLst>
                <a:path w="262" h="345">
                  <a:moveTo>
                    <a:pt x="262" y="0"/>
                  </a:moveTo>
                  <a:cubicBezTo>
                    <a:pt x="152" y="102"/>
                    <a:pt x="65" y="217"/>
                    <a:pt x="0" y="34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1" name="Freeform 24"/>
            <p:cNvSpPr/>
            <p:nvPr/>
          </p:nvSpPr>
          <p:spPr bwMode="auto">
            <a:xfrm>
              <a:off x="1524000" y="0"/>
              <a:ext cx="1036638" cy="1212850"/>
            </a:xfrm>
            <a:custGeom>
              <a:avLst/>
              <a:gdLst/>
              <a:ahLst/>
              <a:cxnLst/>
              <a:rect l="0" t="0" r="r" b="b"/>
              <a:pathLst>
                <a:path w="218" h="255">
                  <a:moveTo>
                    <a:pt x="218" y="0"/>
                  </a:moveTo>
                  <a:cubicBezTo>
                    <a:pt x="137" y="77"/>
                    <a:pt x="62" y="162"/>
                    <a:pt x="0" y="25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2" name="Group 61"/>
          <p:cNvGrpSpPr/>
          <p:nvPr/>
        </p:nvGrpSpPr>
        <p:grpSpPr>
          <a:xfrm>
            <a:off x="640080" y="1699589"/>
            <a:ext cx="3286552" cy="3470421"/>
            <a:chOff x="640080" y="1699589"/>
            <a:chExt cx="3286552" cy="3470421"/>
          </a:xfrm>
        </p:grpSpPr>
        <p:sp>
          <p:nvSpPr>
            <p:cNvPr id="63" name="Rectangle 62"/>
            <p:cNvSpPr/>
            <p:nvPr/>
          </p:nvSpPr>
          <p:spPr>
            <a:xfrm>
              <a:off x="644453" y="1699589"/>
              <a:ext cx="327780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Isosceles Triangle 22"/>
            <p:cNvSpPr/>
            <p:nvPr/>
          </p:nvSpPr>
          <p:spPr>
            <a:xfrm rot="10800000">
              <a:off x="2125363" y="4897607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5" name="Rectangle 64"/>
            <p:cNvSpPr/>
            <p:nvPr/>
          </p:nvSpPr>
          <p:spPr>
            <a:xfrm>
              <a:off x="640080" y="2275661"/>
              <a:ext cx="3286552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952" y="2355068"/>
            <a:ext cx="3122163" cy="2459808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3014" y="804029"/>
            <a:ext cx="4091674" cy="245934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20283" y="3585104"/>
            <a:ext cx="4094404" cy="247064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" y="320040"/>
            <a:ext cx="2743200" cy="320040"/>
          </a:xfrm>
        </p:spPr>
        <p:txBody>
          <a:bodyPr/>
          <a:lstStyle/>
          <a:p>
            <a:fld id="{A2B090C6-43ED-4CA9-B508-AC10FDA22CCE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40080" y="6227064"/>
            <a:ext cx="7854696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08976" y="320040"/>
            <a:ext cx="685800" cy="320040"/>
          </a:xfrm>
        </p:spPr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87214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-286226" y="0"/>
            <a:ext cx="9421759" cy="6858001"/>
            <a:chOff x="1243013" y="0"/>
            <a:chExt cx="9402763" cy="6858001"/>
          </a:xfrm>
        </p:grpSpPr>
        <p:sp>
          <p:nvSpPr>
            <p:cNvPr id="39" name="Freeform 5"/>
            <p:cNvSpPr/>
            <p:nvPr/>
          </p:nvSpPr>
          <p:spPr bwMode="auto">
            <a:xfrm>
              <a:off x="2289175" y="0"/>
              <a:ext cx="3867150" cy="6848475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6"/>
            <p:cNvSpPr/>
            <p:nvPr/>
          </p:nvSpPr>
          <p:spPr bwMode="auto">
            <a:xfrm>
              <a:off x="9604375" y="9525"/>
              <a:ext cx="1041400" cy="328613"/>
            </a:xfrm>
            <a:custGeom>
              <a:avLst/>
              <a:gdLst/>
              <a:ahLst/>
              <a:cxnLst/>
              <a:rect l="0" t="0" r="r" b="b"/>
              <a:pathLst>
                <a:path w="219" h="69">
                  <a:moveTo>
                    <a:pt x="219" y="69"/>
                  </a:moveTo>
                  <a:cubicBezTo>
                    <a:pt x="147" y="41"/>
                    <a:pt x="71" y="1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7"/>
            <p:cNvSpPr/>
            <p:nvPr/>
          </p:nvSpPr>
          <p:spPr bwMode="auto">
            <a:xfrm>
              <a:off x="9223375" y="5578475"/>
              <a:ext cx="1422400" cy="1270000"/>
            </a:xfrm>
            <a:custGeom>
              <a:avLst/>
              <a:gdLst/>
              <a:ahLst/>
              <a:cxnLst/>
              <a:rect l="0" t="0" r="r" b="b"/>
              <a:pathLst>
                <a:path w="299" h="267">
                  <a:moveTo>
                    <a:pt x="0" y="267"/>
                  </a:moveTo>
                  <a:cubicBezTo>
                    <a:pt x="105" y="186"/>
                    <a:pt x="206" y="96"/>
                    <a:pt x="299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8"/>
            <p:cNvSpPr/>
            <p:nvPr/>
          </p:nvSpPr>
          <p:spPr bwMode="auto">
            <a:xfrm>
              <a:off x="2103438" y="0"/>
              <a:ext cx="3681413" cy="6848475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9"/>
            <p:cNvSpPr/>
            <p:nvPr/>
          </p:nvSpPr>
          <p:spPr bwMode="auto">
            <a:xfrm>
              <a:off x="10179050" y="9525"/>
              <a:ext cx="466725" cy="157163"/>
            </a:xfrm>
            <a:custGeom>
              <a:avLst/>
              <a:gdLst/>
              <a:ahLst/>
              <a:cxnLst/>
              <a:rect l="0" t="0" r="r" b="b"/>
              <a:pathLst>
                <a:path w="98" h="33">
                  <a:moveTo>
                    <a:pt x="98" y="33"/>
                  </a:moveTo>
                  <a:cubicBezTo>
                    <a:pt x="65" y="21"/>
                    <a:pt x="33" y="10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0"/>
            <p:cNvSpPr/>
            <p:nvPr/>
          </p:nvSpPr>
          <p:spPr bwMode="auto">
            <a:xfrm>
              <a:off x="9471025" y="5811838"/>
              <a:ext cx="1174750" cy="1046163"/>
            </a:xfrm>
            <a:custGeom>
              <a:avLst/>
              <a:gdLst/>
              <a:ahLst/>
              <a:cxnLst/>
              <a:rect l="0" t="0" r="r" b="b"/>
              <a:pathLst>
                <a:path w="247" h="220">
                  <a:moveTo>
                    <a:pt x="0" y="220"/>
                  </a:moveTo>
                  <a:cubicBezTo>
                    <a:pt x="86" y="152"/>
                    <a:pt x="169" y="78"/>
                    <a:pt x="24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1"/>
            <p:cNvSpPr/>
            <p:nvPr/>
          </p:nvSpPr>
          <p:spPr bwMode="auto">
            <a:xfrm>
              <a:off x="1985963" y="0"/>
              <a:ext cx="3622675" cy="6848475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2"/>
            <p:cNvSpPr/>
            <p:nvPr/>
          </p:nvSpPr>
          <p:spPr bwMode="auto">
            <a:xfrm>
              <a:off x="10479088" y="9525"/>
              <a:ext cx="166688" cy="57150"/>
            </a:xfrm>
            <a:custGeom>
              <a:avLst/>
              <a:gdLst/>
              <a:ahLst/>
              <a:cxnLst/>
              <a:rect l="0" t="0" r="r" b="b"/>
              <a:pathLst>
                <a:path w="35" h="12">
                  <a:moveTo>
                    <a:pt x="35" y="12"/>
                  </a:moveTo>
                  <a:cubicBezTo>
                    <a:pt x="23" y="8"/>
                    <a:pt x="12" y="4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3"/>
            <p:cNvSpPr/>
            <p:nvPr/>
          </p:nvSpPr>
          <p:spPr bwMode="auto">
            <a:xfrm>
              <a:off x="9618663" y="5940425"/>
              <a:ext cx="1027113" cy="908050"/>
            </a:xfrm>
            <a:custGeom>
              <a:avLst/>
              <a:gdLst/>
              <a:ahLst/>
              <a:cxnLst/>
              <a:rect l="0" t="0" r="r" b="b"/>
              <a:pathLst>
                <a:path w="216" h="191">
                  <a:moveTo>
                    <a:pt x="0" y="191"/>
                  </a:moveTo>
                  <a:cubicBezTo>
                    <a:pt x="75" y="131"/>
                    <a:pt x="147" y="67"/>
                    <a:pt x="216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4"/>
            <p:cNvSpPr/>
            <p:nvPr/>
          </p:nvSpPr>
          <p:spPr bwMode="auto">
            <a:xfrm>
              <a:off x="1985963" y="0"/>
              <a:ext cx="3248025" cy="6848475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5"/>
            <p:cNvSpPr/>
            <p:nvPr/>
          </p:nvSpPr>
          <p:spPr bwMode="auto">
            <a:xfrm>
              <a:off x="9780588" y="6054725"/>
              <a:ext cx="865188" cy="793750"/>
            </a:xfrm>
            <a:custGeom>
              <a:avLst/>
              <a:gdLst/>
              <a:ahLst/>
              <a:cxnLst/>
              <a:rect l="0" t="0" r="r" b="b"/>
              <a:pathLst>
                <a:path w="182" h="167">
                  <a:moveTo>
                    <a:pt x="0" y="167"/>
                  </a:moveTo>
                  <a:cubicBezTo>
                    <a:pt x="63" y="114"/>
                    <a:pt x="123" y="58"/>
                    <a:pt x="182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6"/>
            <p:cNvSpPr/>
            <p:nvPr/>
          </p:nvSpPr>
          <p:spPr bwMode="auto">
            <a:xfrm>
              <a:off x="1871663" y="0"/>
              <a:ext cx="3233738" cy="6848475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7"/>
            <p:cNvSpPr/>
            <p:nvPr/>
          </p:nvSpPr>
          <p:spPr bwMode="auto">
            <a:xfrm>
              <a:off x="9956800" y="6216650"/>
              <a:ext cx="688975" cy="631825"/>
            </a:xfrm>
            <a:custGeom>
              <a:avLst/>
              <a:gdLst/>
              <a:ahLst/>
              <a:cxnLst/>
              <a:rect l="0" t="0" r="r" b="b"/>
              <a:pathLst>
                <a:path w="145" h="133">
                  <a:moveTo>
                    <a:pt x="0" y="133"/>
                  </a:moveTo>
                  <a:cubicBezTo>
                    <a:pt x="50" y="90"/>
                    <a:pt x="98" y="46"/>
                    <a:pt x="14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8"/>
            <p:cNvSpPr/>
            <p:nvPr/>
          </p:nvSpPr>
          <p:spPr bwMode="auto">
            <a:xfrm>
              <a:off x="1466850" y="0"/>
              <a:ext cx="3424238" cy="6848475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9"/>
            <p:cNvSpPr/>
            <p:nvPr/>
          </p:nvSpPr>
          <p:spPr bwMode="auto">
            <a:xfrm>
              <a:off x="10264775" y="6519863"/>
              <a:ext cx="381000" cy="328613"/>
            </a:xfrm>
            <a:custGeom>
              <a:avLst/>
              <a:gdLst/>
              <a:ahLst/>
              <a:cxnLst/>
              <a:rect l="0" t="0" r="r" b="b"/>
              <a:pathLst>
                <a:path w="80" h="69">
                  <a:moveTo>
                    <a:pt x="0" y="69"/>
                  </a:moveTo>
                  <a:cubicBezTo>
                    <a:pt x="27" y="47"/>
                    <a:pt x="53" y="24"/>
                    <a:pt x="8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0"/>
            <p:cNvSpPr/>
            <p:nvPr/>
          </p:nvSpPr>
          <p:spPr bwMode="auto">
            <a:xfrm>
              <a:off x="1581150" y="0"/>
              <a:ext cx="2720975" cy="6848475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1"/>
            <p:cNvSpPr/>
            <p:nvPr/>
          </p:nvSpPr>
          <p:spPr bwMode="auto">
            <a:xfrm>
              <a:off x="1243013" y="0"/>
              <a:ext cx="2949575" cy="6848475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2"/>
            <p:cNvSpPr/>
            <p:nvPr/>
          </p:nvSpPr>
          <p:spPr bwMode="auto">
            <a:xfrm>
              <a:off x="1524000" y="0"/>
              <a:ext cx="1446213" cy="2030413"/>
            </a:xfrm>
            <a:custGeom>
              <a:avLst/>
              <a:gdLst/>
              <a:ahLst/>
              <a:cxnLst/>
              <a:rect l="0" t="0" r="r" b="b"/>
              <a:pathLst>
                <a:path w="304" h="427">
                  <a:moveTo>
                    <a:pt x="304" y="0"/>
                  </a:moveTo>
                  <a:cubicBezTo>
                    <a:pt x="170" y="120"/>
                    <a:pt x="69" y="267"/>
                    <a:pt x="0" y="42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3"/>
            <p:cNvSpPr/>
            <p:nvPr/>
          </p:nvSpPr>
          <p:spPr bwMode="auto">
            <a:xfrm>
              <a:off x="1524000" y="9525"/>
              <a:ext cx="1246188" cy="1641475"/>
            </a:xfrm>
            <a:custGeom>
              <a:avLst/>
              <a:gdLst/>
              <a:ahLst/>
              <a:cxnLst/>
              <a:rect l="0" t="0" r="r" b="b"/>
              <a:pathLst>
                <a:path w="262" h="345">
                  <a:moveTo>
                    <a:pt x="262" y="0"/>
                  </a:moveTo>
                  <a:cubicBezTo>
                    <a:pt x="152" y="102"/>
                    <a:pt x="65" y="217"/>
                    <a:pt x="0" y="34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4"/>
            <p:cNvSpPr/>
            <p:nvPr/>
          </p:nvSpPr>
          <p:spPr bwMode="auto">
            <a:xfrm>
              <a:off x="1524000" y="0"/>
              <a:ext cx="1036638" cy="1212850"/>
            </a:xfrm>
            <a:custGeom>
              <a:avLst/>
              <a:gdLst/>
              <a:ahLst/>
              <a:cxnLst/>
              <a:rect l="0" t="0" r="r" b="b"/>
              <a:pathLst>
                <a:path w="218" h="255">
                  <a:moveTo>
                    <a:pt x="218" y="0"/>
                  </a:moveTo>
                  <a:cubicBezTo>
                    <a:pt x="137" y="77"/>
                    <a:pt x="62" y="162"/>
                    <a:pt x="0" y="25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640080" y="1699589"/>
            <a:ext cx="3286552" cy="3470421"/>
            <a:chOff x="640080" y="1699589"/>
            <a:chExt cx="3286552" cy="3470421"/>
          </a:xfrm>
        </p:grpSpPr>
        <p:sp>
          <p:nvSpPr>
            <p:cNvPr id="60" name="Rectangle 59"/>
            <p:cNvSpPr/>
            <p:nvPr/>
          </p:nvSpPr>
          <p:spPr>
            <a:xfrm>
              <a:off x="644453" y="1699589"/>
              <a:ext cx="327780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125363" y="4897607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640080" y="2275661"/>
              <a:ext cx="3286552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952" y="2355848"/>
            <a:ext cx="3122163" cy="2459028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06612" y="802200"/>
            <a:ext cx="3805123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6636" y="1487999"/>
            <a:ext cx="3804674" cy="17753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95010" y="3585518"/>
            <a:ext cx="3819675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95010" y="4270332"/>
            <a:ext cx="3819675" cy="17854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40080" y="320040"/>
            <a:ext cx="2743200" cy="320040"/>
          </a:xfrm>
        </p:spPr>
        <p:txBody>
          <a:bodyPr/>
          <a:lstStyle/>
          <a:p>
            <a:fld id="{A2B090C6-43ED-4CA9-B508-AC10FDA22CCE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640080" y="6227064"/>
            <a:ext cx="7854696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808976" y="320040"/>
            <a:ext cx="685800" cy="320040"/>
          </a:xfrm>
        </p:spPr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8833883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75"/>
          <p:cNvGrpSpPr/>
          <p:nvPr/>
        </p:nvGrpSpPr>
        <p:grpSpPr>
          <a:xfrm>
            <a:off x="-286226" y="0"/>
            <a:ext cx="9421759" cy="6858001"/>
            <a:chOff x="1243013" y="0"/>
            <a:chExt cx="9402763" cy="6858001"/>
          </a:xfrm>
        </p:grpSpPr>
        <p:sp>
          <p:nvSpPr>
            <p:cNvPr id="77" name="Freeform 5"/>
            <p:cNvSpPr/>
            <p:nvPr/>
          </p:nvSpPr>
          <p:spPr bwMode="auto">
            <a:xfrm>
              <a:off x="2289175" y="0"/>
              <a:ext cx="3867150" cy="6848475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6"/>
            <p:cNvSpPr/>
            <p:nvPr/>
          </p:nvSpPr>
          <p:spPr bwMode="auto">
            <a:xfrm>
              <a:off x="9604375" y="9525"/>
              <a:ext cx="1041400" cy="328613"/>
            </a:xfrm>
            <a:custGeom>
              <a:avLst/>
              <a:gdLst/>
              <a:ahLst/>
              <a:cxnLst/>
              <a:rect l="0" t="0" r="r" b="b"/>
              <a:pathLst>
                <a:path w="219" h="69">
                  <a:moveTo>
                    <a:pt x="219" y="69"/>
                  </a:moveTo>
                  <a:cubicBezTo>
                    <a:pt x="147" y="41"/>
                    <a:pt x="71" y="1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7"/>
            <p:cNvSpPr/>
            <p:nvPr/>
          </p:nvSpPr>
          <p:spPr bwMode="auto">
            <a:xfrm>
              <a:off x="9223375" y="5578475"/>
              <a:ext cx="1422400" cy="1270000"/>
            </a:xfrm>
            <a:custGeom>
              <a:avLst/>
              <a:gdLst/>
              <a:ahLst/>
              <a:cxnLst/>
              <a:rect l="0" t="0" r="r" b="b"/>
              <a:pathLst>
                <a:path w="299" h="267">
                  <a:moveTo>
                    <a:pt x="0" y="267"/>
                  </a:moveTo>
                  <a:cubicBezTo>
                    <a:pt x="105" y="186"/>
                    <a:pt x="206" y="96"/>
                    <a:pt x="299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8"/>
            <p:cNvSpPr/>
            <p:nvPr/>
          </p:nvSpPr>
          <p:spPr bwMode="auto">
            <a:xfrm>
              <a:off x="2103438" y="0"/>
              <a:ext cx="3681413" cy="6848475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9"/>
            <p:cNvSpPr/>
            <p:nvPr/>
          </p:nvSpPr>
          <p:spPr bwMode="auto">
            <a:xfrm>
              <a:off x="10179050" y="9525"/>
              <a:ext cx="466725" cy="157163"/>
            </a:xfrm>
            <a:custGeom>
              <a:avLst/>
              <a:gdLst/>
              <a:ahLst/>
              <a:cxnLst/>
              <a:rect l="0" t="0" r="r" b="b"/>
              <a:pathLst>
                <a:path w="98" h="33">
                  <a:moveTo>
                    <a:pt x="98" y="33"/>
                  </a:moveTo>
                  <a:cubicBezTo>
                    <a:pt x="65" y="21"/>
                    <a:pt x="33" y="10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0"/>
            <p:cNvSpPr/>
            <p:nvPr/>
          </p:nvSpPr>
          <p:spPr bwMode="auto">
            <a:xfrm>
              <a:off x="9471025" y="5811838"/>
              <a:ext cx="1174750" cy="1046163"/>
            </a:xfrm>
            <a:custGeom>
              <a:avLst/>
              <a:gdLst/>
              <a:ahLst/>
              <a:cxnLst/>
              <a:rect l="0" t="0" r="r" b="b"/>
              <a:pathLst>
                <a:path w="247" h="220">
                  <a:moveTo>
                    <a:pt x="0" y="220"/>
                  </a:moveTo>
                  <a:cubicBezTo>
                    <a:pt x="86" y="152"/>
                    <a:pt x="169" y="78"/>
                    <a:pt x="24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1"/>
            <p:cNvSpPr/>
            <p:nvPr/>
          </p:nvSpPr>
          <p:spPr bwMode="auto">
            <a:xfrm>
              <a:off x="1985963" y="0"/>
              <a:ext cx="3622675" cy="6848475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2"/>
            <p:cNvSpPr/>
            <p:nvPr/>
          </p:nvSpPr>
          <p:spPr bwMode="auto">
            <a:xfrm>
              <a:off x="10479088" y="9525"/>
              <a:ext cx="166688" cy="57150"/>
            </a:xfrm>
            <a:custGeom>
              <a:avLst/>
              <a:gdLst/>
              <a:ahLst/>
              <a:cxnLst/>
              <a:rect l="0" t="0" r="r" b="b"/>
              <a:pathLst>
                <a:path w="35" h="12">
                  <a:moveTo>
                    <a:pt x="35" y="12"/>
                  </a:moveTo>
                  <a:cubicBezTo>
                    <a:pt x="23" y="8"/>
                    <a:pt x="12" y="4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3"/>
            <p:cNvSpPr/>
            <p:nvPr/>
          </p:nvSpPr>
          <p:spPr bwMode="auto">
            <a:xfrm>
              <a:off x="9618663" y="5940425"/>
              <a:ext cx="1027113" cy="908050"/>
            </a:xfrm>
            <a:custGeom>
              <a:avLst/>
              <a:gdLst/>
              <a:ahLst/>
              <a:cxnLst/>
              <a:rect l="0" t="0" r="r" b="b"/>
              <a:pathLst>
                <a:path w="216" h="191">
                  <a:moveTo>
                    <a:pt x="0" y="191"/>
                  </a:moveTo>
                  <a:cubicBezTo>
                    <a:pt x="75" y="131"/>
                    <a:pt x="147" y="67"/>
                    <a:pt x="216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4"/>
            <p:cNvSpPr/>
            <p:nvPr/>
          </p:nvSpPr>
          <p:spPr bwMode="auto">
            <a:xfrm>
              <a:off x="1985963" y="0"/>
              <a:ext cx="3248025" cy="6848475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5"/>
            <p:cNvSpPr/>
            <p:nvPr/>
          </p:nvSpPr>
          <p:spPr bwMode="auto">
            <a:xfrm>
              <a:off x="9780588" y="6054725"/>
              <a:ext cx="865188" cy="793750"/>
            </a:xfrm>
            <a:custGeom>
              <a:avLst/>
              <a:gdLst/>
              <a:ahLst/>
              <a:cxnLst/>
              <a:rect l="0" t="0" r="r" b="b"/>
              <a:pathLst>
                <a:path w="182" h="167">
                  <a:moveTo>
                    <a:pt x="0" y="167"/>
                  </a:moveTo>
                  <a:cubicBezTo>
                    <a:pt x="63" y="114"/>
                    <a:pt x="123" y="58"/>
                    <a:pt x="182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6"/>
            <p:cNvSpPr/>
            <p:nvPr/>
          </p:nvSpPr>
          <p:spPr bwMode="auto">
            <a:xfrm>
              <a:off x="1871663" y="0"/>
              <a:ext cx="3233738" cy="6848475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7"/>
            <p:cNvSpPr/>
            <p:nvPr/>
          </p:nvSpPr>
          <p:spPr bwMode="auto">
            <a:xfrm>
              <a:off x="9956800" y="6216650"/>
              <a:ext cx="688975" cy="631825"/>
            </a:xfrm>
            <a:custGeom>
              <a:avLst/>
              <a:gdLst/>
              <a:ahLst/>
              <a:cxnLst/>
              <a:rect l="0" t="0" r="r" b="b"/>
              <a:pathLst>
                <a:path w="145" h="133">
                  <a:moveTo>
                    <a:pt x="0" y="133"/>
                  </a:moveTo>
                  <a:cubicBezTo>
                    <a:pt x="50" y="90"/>
                    <a:pt x="98" y="46"/>
                    <a:pt x="14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8"/>
            <p:cNvSpPr/>
            <p:nvPr/>
          </p:nvSpPr>
          <p:spPr bwMode="auto">
            <a:xfrm>
              <a:off x="1466850" y="0"/>
              <a:ext cx="3424238" cy="6848475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9"/>
            <p:cNvSpPr/>
            <p:nvPr/>
          </p:nvSpPr>
          <p:spPr bwMode="auto">
            <a:xfrm>
              <a:off x="10264775" y="6519863"/>
              <a:ext cx="381000" cy="328613"/>
            </a:xfrm>
            <a:custGeom>
              <a:avLst/>
              <a:gdLst/>
              <a:ahLst/>
              <a:cxnLst/>
              <a:rect l="0" t="0" r="r" b="b"/>
              <a:pathLst>
                <a:path w="80" h="69">
                  <a:moveTo>
                    <a:pt x="0" y="69"/>
                  </a:moveTo>
                  <a:cubicBezTo>
                    <a:pt x="27" y="47"/>
                    <a:pt x="53" y="24"/>
                    <a:pt x="8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0"/>
            <p:cNvSpPr/>
            <p:nvPr/>
          </p:nvSpPr>
          <p:spPr bwMode="auto">
            <a:xfrm>
              <a:off x="1581150" y="0"/>
              <a:ext cx="2720975" cy="6848475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1"/>
            <p:cNvSpPr/>
            <p:nvPr/>
          </p:nvSpPr>
          <p:spPr bwMode="auto">
            <a:xfrm>
              <a:off x="1243013" y="0"/>
              <a:ext cx="2949575" cy="6848475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2"/>
            <p:cNvSpPr/>
            <p:nvPr/>
          </p:nvSpPr>
          <p:spPr bwMode="auto">
            <a:xfrm>
              <a:off x="1524000" y="0"/>
              <a:ext cx="1446213" cy="2030413"/>
            </a:xfrm>
            <a:custGeom>
              <a:avLst/>
              <a:gdLst/>
              <a:ahLst/>
              <a:cxnLst/>
              <a:rect l="0" t="0" r="r" b="b"/>
              <a:pathLst>
                <a:path w="304" h="427">
                  <a:moveTo>
                    <a:pt x="304" y="0"/>
                  </a:moveTo>
                  <a:cubicBezTo>
                    <a:pt x="170" y="120"/>
                    <a:pt x="69" y="267"/>
                    <a:pt x="0" y="42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3"/>
            <p:cNvSpPr/>
            <p:nvPr/>
          </p:nvSpPr>
          <p:spPr bwMode="auto">
            <a:xfrm>
              <a:off x="1524000" y="9525"/>
              <a:ext cx="1246188" cy="1641475"/>
            </a:xfrm>
            <a:custGeom>
              <a:avLst/>
              <a:gdLst/>
              <a:ahLst/>
              <a:cxnLst/>
              <a:rect l="0" t="0" r="r" b="b"/>
              <a:pathLst>
                <a:path w="262" h="345">
                  <a:moveTo>
                    <a:pt x="262" y="0"/>
                  </a:moveTo>
                  <a:cubicBezTo>
                    <a:pt x="152" y="102"/>
                    <a:pt x="65" y="217"/>
                    <a:pt x="0" y="34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4"/>
            <p:cNvSpPr/>
            <p:nvPr/>
          </p:nvSpPr>
          <p:spPr bwMode="auto">
            <a:xfrm>
              <a:off x="1524000" y="0"/>
              <a:ext cx="1036638" cy="1212850"/>
            </a:xfrm>
            <a:custGeom>
              <a:avLst/>
              <a:gdLst/>
              <a:ahLst/>
              <a:cxnLst/>
              <a:rect l="0" t="0" r="r" b="b"/>
              <a:pathLst>
                <a:path w="218" h="255">
                  <a:moveTo>
                    <a:pt x="218" y="0"/>
                  </a:moveTo>
                  <a:cubicBezTo>
                    <a:pt x="137" y="77"/>
                    <a:pt x="62" y="162"/>
                    <a:pt x="0" y="25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40" name="Group 39"/>
          <p:cNvGrpSpPr/>
          <p:nvPr/>
        </p:nvGrpSpPr>
        <p:grpSpPr>
          <a:xfrm>
            <a:off x="640080" y="1699589"/>
            <a:ext cx="3286552" cy="3470421"/>
            <a:chOff x="640080" y="1699589"/>
            <a:chExt cx="3286552" cy="3470421"/>
          </a:xfrm>
        </p:grpSpPr>
        <p:sp>
          <p:nvSpPr>
            <p:cNvPr id="41" name="Rectangle 40"/>
            <p:cNvSpPr/>
            <p:nvPr/>
          </p:nvSpPr>
          <p:spPr>
            <a:xfrm>
              <a:off x="644453" y="1699589"/>
              <a:ext cx="327780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2" name="Isosceles Triangle 22"/>
            <p:cNvSpPr/>
            <p:nvPr/>
          </p:nvSpPr>
          <p:spPr>
            <a:xfrm rot="10800000">
              <a:off x="2125363" y="4897607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3" name="Rectangle 42"/>
            <p:cNvSpPr/>
            <p:nvPr/>
          </p:nvSpPr>
          <p:spPr>
            <a:xfrm>
              <a:off x="640080" y="2275661"/>
              <a:ext cx="3286552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554" y="2349924"/>
            <a:ext cx="3112047" cy="246495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969D-FC47-4716-96D1-1FD416BD3A5B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40080" y="6227064"/>
            <a:ext cx="7854696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B3D1-97BB-4922-B3DA-C0F87F3881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747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" y="320040"/>
            <a:ext cx="2743200" cy="320040"/>
          </a:xfrm>
        </p:spPr>
        <p:txBody>
          <a:bodyPr/>
          <a:lstStyle/>
          <a:p>
            <a:fld id="{400D05EA-C9AF-42AB-ACD7-EAA28B001026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640080" y="6227064"/>
            <a:ext cx="7854696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808976" y="320040"/>
            <a:ext cx="685800" cy="320040"/>
          </a:xfrm>
        </p:spPr>
        <p:txBody>
          <a:bodyPr/>
          <a:lstStyle/>
          <a:p>
            <a:fld id="{69A1DEA2-8F74-4A7F-B1A5-1CE18EB907C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0451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Group 86"/>
          <p:cNvGrpSpPr/>
          <p:nvPr/>
        </p:nvGrpSpPr>
        <p:grpSpPr>
          <a:xfrm>
            <a:off x="-286226" y="0"/>
            <a:ext cx="9421759" cy="6858001"/>
            <a:chOff x="1243013" y="0"/>
            <a:chExt cx="9402763" cy="6858001"/>
          </a:xfrm>
        </p:grpSpPr>
        <p:sp>
          <p:nvSpPr>
            <p:cNvPr id="88" name="Freeform 5"/>
            <p:cNvSpPr/>
            <p:nvPr/>
          </p:nvSpPr>
          <p:spPr bwMode="auto">
            <a:xfrm>
              <a:off x="2289175" y="0"/>
              <a:ext cx="3867150" cy="6848475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6"/>
            <p:cNvSpPr/>
            <p:nvPr/>
          </p:nvSpPr>
          <p:spPr bwMode="auto">
            <a:xfrm>
              <a:off x="9604375" y="9525"/>
              <a:ext cx="1041400" cy="328613"/>
            </a:xfrm>
            <a:custGeom>
              <a:avLst/>
              <a:gdLst/>
              <a:ahLst/>
              <a:cxnLst/>
              <a:rect l="0" t="0" r="r" b="b"/>
              <a:pathLst>
                <a:path w="219" h="69">
                  <a:moveTo>
                    <a:pt x="219" y="69"/>
                  </a:moveTo>
                  <a:cubicBezTo>
                    <a:pt x="147" y="41"/>
                    <a:pt x="71" y="1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7"/>
            <p:cNvSpPr/>
            <p:nvPr/>
          </p:nvSpPr>
          <p:spPr bwMode="auto">
            <a:xfrm>
              <a:off x="9223375" y="5578475"/>
              <a:ext cx="1422400" cy="1270000"/>
            </a:xfrm>
            <a:custGeom>
              <a:avLst/>
              <a:gdLst/>
              <a:ahLst/>
              <a:cxnLst/>
              <a:rect l="0" t="0" r="r" b="b"/>
              <a:pathLst>
                <a:path w="299" h="267">
                  <a:moveTo>
                    <a:pt x="0" y="267"/>
                  </a:moveTo>
                  <a:cubicBezTo>
                    <a:pt x="105" y="186"/>
                    <a:pt x="206" y="96"/>
                    <a:pt x="299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8"/>
            <p:cNvSpPr/>
            <p:nvPr/>
          </p:nvSpPr>
          <p:spPr bwMode="auto">
            <a:xfrm>
              <a:off x="2103438" y="0"/>
              <a:ext cx="3681413" cy="6848475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9"/>
            <p:cNvSpPr/>
            <p:nvPr/>
          </p:nvSpPr>
          <p:spPr bwMode="auto">
            <a:xfrm>
              <a:off x="10179050" y="9525"/>
              <a:ext cx="466725" cy="157163"/>
            </a:xfrm>
            <a:custGeom>
              <a:avLst/>
              <a:gdLst/>
              <a:ahLst/>
              <a:cxnLst/>
              <a:rect l="0" t="0" r="r" b="b"/>
              <a:pathLst>
                <a:path w="98" h="33">
                  <a:moveTo>
                    <a:pt x="98" y="33"/>
                  </a:moveTo>
                  <a:cubicBezTo>
                    <a:pt x="65" y="21"/>
                    <a:pt x="33" y="10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0"/>
            <p:cNvSpPr/>
            <p:nvPr/>
          </p:nvSpPr>
          <p:spPr bwMode="auto">
            <a:xfrm>
              <a:off x="9471025" y="5811838"/>
              <a:ext cx="1174750" cy="1046163"/>
            </a:xfrm>
            <a:custGeom>
              <a:avLst/>
              <a:gdLst/>
              <a:ahLst/>
              <a:cxnLst/>
              <a:rect l="0" t="0" r="r" b="b"/>
              <a:pathLst>
                <a:path w="247" h="220">
                  <a:moveTo>
                    <a:pt x="0" y="220"/>
                  </a:moveTo>
                  <a:cubicBezTo>
                    <a:pt x="86" y="152"/>
                    <a:pt x="169" y="78"/>
                    <a:pt x="24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1"/>
            <p:cNvSpPr/>
            <p:nvPr/>
          </p:nvSpPr>
          <p:spPr bwMode="auto">
            <a:xfrm>
              <a:off x="1985963" y="0"/>
              <a:ext cx="3622675" cy="6848475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2"/>
            <p:cNvSpPr/>
            <p:nvPr/>
          </p:nvSpPr>
          <p:spPr bwMode="auto">
            <a:xfrm>
              <a:off x="10479088" y="9525"/>
              <a:ext cx="166688" cy="57150"/>
            </a:xfrm>
            <a:custGeom>
              <a:avLst/>
              <a:gdLst/>
              <a:ahLst/>
              <a:cxnLst/>
              <a:rect l="0" t="0" r="r" b="b"/>
              <a:pathLst>
                <a:path w="35" h="12">
                  <a:moveTo>
                    <a:pt x="35" y="12"/>
                  </a:moveTo>
                  <a:cubicBezTo>
                    <a:pt x="23" y="8"/>
                    <a:pt x="12" y="4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3"/>
            <p:cNvSpPr/>
            <p:nvPr/>
          </p:nvSpPr>
          <p:spPr bwMode="auto">
            <a:xfrm>
              <a:off x="9618663" y="5940425"/>
              <a:ext cx="1027113" cy="908050"/>
            </a:xfrm>
            <a:custGeom>
              <a:avLst/>
              <a:gdLst/>
              <a:ahLst/>
              <a:cxnLst/>
              <a:rect l="0" t="0" r="r" b="b"/>
              <a:pathLst>
                <a:path w="216" h="191">
                  <a:moveTo>
                    <a:pt x="0" y="191"/>
                  </a:moveTo>
                  <a:cubicBezTo>
                    <a:pt x="75" y="131"/>
                    <a:pt x="147" y="67"/>
                    <a:pt x="216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4"/>
            <p:cNvSpPr/>
            <p:nvPr/>
          </p:nvSpPr>
          <p:spPr bwMode="auto">
            <a:xfrm>
              <a:off x="1985963" y="0"/>
              <a:ext cx="3248025" cy="6848475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5"/>
            <p:cNvSpPr/>
            <p:nvPr/>
          </p:nvSpPr>
          <p:spPr bwMode="auto">
            <a:xfrm>
              <a:off x="9780588" y="6054725"/>
              <a:ext cx="865188" cy="793750"/>
            </a:xfrm>
            <a:custGeom>
              <a:avLst/>
              <a:gdLst/>
              <a:ahLst/>
              <a:cxnLst/>
              <a:rect l="0" t="0" r="r" b="b"/>
              <a:pathLst>
                <a:path w="182" h="167">
                  <a:moveTo>
                    <a:pt x="0" y="167"/>
                  </a:moveTo>
                  <a:cubicBezTo>
                    <a:pt x="63" y="114"/>
                    <a:pt x="123" y="58"/>
                    <a:pt x="182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6"/>
            <p:cNvSpPr/>
            <p:nvPr/>
          </p:nvSpPr>
          <p:spPr bwMode="auto">
            <a:xfrm>
              <a:off x="1871663" y="0"/>
              <a:ext cx="3233738" cy="6848475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7"/>
            <p:cNvSpPr/>
            <p:nvPr/>
          </p:nvSpPr>
          <p:spPr bwMode="auto">
            <a:xfrm>
              <a:off x="9956800" y="6216650"/>
              <a:ext cx="688975" cy="631825"/>
            </a:xfrm>
            <a:custGeom>
              <a:avLst/>
              <a:gdLst/>
              <a:ahLst/>
              <a:cxnLst/>
              <a:rect l="0" t="0" r="r" b="b"/>
              <a:pathLst>
                <a:path w="145" h="133">
                  <a:moveTo>
                    <a:pt x="0" y="133"/>
                  </a:moveTo>
                  <a:cubicBezTo>
                    <a:pt x="50" y="90"/>
                    <a:pt x="98" y="46"/>
                    <a:pt x="14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8"/>
            <p:cNvSpPr/>
            <p:nvPr/>
          </p:nvSpPr>
          <p:spPr bwMode="auto">
            <a:xfrm>
              <a:off x="1466850" y="0"/>
              <a:ext cx="3424238" cy="6848475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9"/>
            <p:cNvSpPr/>
            <p:nvPr/>
          </p:nvSpPr>
          <p:spPr bwMode="auto">
            <a:xfrm>
              <a:off x="10264775" y="6519863"/>
              <a:ext cx="381000" cy="328613"/>
            </a:xfrm>
            <a:custGeom>
              <a:avLst/>
              <a:gdLst/>
              <a:ahLst/>
              <a:cxnLst/>
              <a:rect l="0" t="0" r="r" b="b"/>
              <a:pathLst>
                <a:path w="80" h="69">
                  <a:moveTo>
                    <a:pt x="0" y="69"/>
                  </a:moveTo>
                  <a:cubicBezTo>
                    <a:pt x="27" y="47"/>
                    <a:pt x="53" y="24"/>
                    <a:pt x="8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20"/>
            <p:cNvSpPr/>
            <p:nvPr/>
          </p:nvSpPr>
          <p:spPr bwMode="auto">
            <a:xfrm>
              <a:off x="1581150" y="0"/>
              <a:ext cx="2720975" cy="6848475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21"/>
            <p:cNvSpPr/>
            <p:nvPr/>
          </p:nvSpPr>
          <p:spPr bwMode="auto">
            <a:xfrm>
              <a:off x="1243013" y="0"/>
              <a:ext cx="2949575" cy="6848475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2"/>
            <p:cNvSpPr/>
            <p:nvPr/>
          </p:nvSpPr>
          <p:spPr bwMode="auto">
            <a:xfrm>
              <a:off x="1524000" y="0"/>
              <a:ext cx="1446213" cy="2030413"/>
            </a:xfrm>
            <a:custGeom>
              <a:avLst/>
              <a:gdLst/>
              <a:ahLst/>
              <a:cxnLst/>
              <a:rect l="0" t="0" r="r" b="b"/>
              <a:pathLst>
                <a:path w="304" h="427">
                  <a:moveTo>
                    <a:pt x="304" y="0"/>
                  </a:moveTo>
                  <a:cubicBezTo>
                    <a:pt x="170" y="120"/>
                    <a:pt x="69" y="267"/>
                    <a:pt x="0" y="42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3"/>
            <p:cNvSpPr/>
            <p:nvPr/>
          </p:nvSpPr>
          <p:spPr bwMode="auto">
            <a:xfrm>
              <a:off x="1524000" y="9525"/>
              <a:ext cx="1246188" cy="1641475"/>
            </a:xfrm>
            <a:custGeom>
              <a:avLst/>
              <a:gdLst/>
              <a:ahLst/>
              <a:cxnLst/>
              <a:rect l="0" t="0" r="r" b="b"/>
              <a:pathLst>
                <a:path w="262" h="345">
                  <a:moveTo>
                    <a:pt x="262" y="0"/>
                  </a:moveTo>
                  <a:cubicBezTo>
                    <a:pt x="152" y="102"/>
                    <a:pt x="65" y="217"/>
                    <a:pt x="0" y="34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4"/>
            <p:cNvSpPr/>
            <p:nvPr/>
          </p:nvSpPr>
          <p:spPr bwMode="auto">
            <a:xfrm>
              <a:off x="1524000" y="0"/>
              <a:ext cx="1036638" cy="1212850"/>
            </a:xfrm>
            <a:custGeom>
              <a:avLst/>
              <a:gdLst/>
              <a:ahLst/>
              <a:cxnLst/>
              <a:rect l="0" t="0" r="r" b="b"/>
              <a:pathLst>
                <a:path w="218" h="255">
                  <a:moveTo>
                    <a:pt x="218" y="0"/>
                  </a:moveTo>
                  <a:cubicBezTo>
                    <a:pt x="137" y="77"/>
                    <a:pt x="62" y="162"/>
                    <a:pt x="0" y="25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42" name="Group 41"/>
          <p:cNvGrpSpPr/>
          <p:nvPr/>
        </p:nvGrpSpPr>
        <p:grpSpPr>
          <a:xfrm>
            <a:off x="640080" y="1699589"/>
            <a:ext cx="3286552" cy="3470421"/>
            <a:chOff x="640080" y="1699589"/>
            <a:chExt cx="3286552" cy="3470421"/>
          </a:xfrm>
        </p:grpSpPr>
        <p:sp>
          <p:nvSpPr>
            <p:cNvPr id="43" name="Rectangle 42"/>
            <p:cNvSpPr/>
            <p:nvPr/>
          </p:nvSpPr>
          <p:spPr>
            <a:xfrm>
              <a:off x="644453" y="1699589"/>
              <a:ext cx="327780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4" name="Isosceles Triangle 22"/>
            <p:cNvSpPr/>
            <p:nvPr/>
          </p:nvSpPr>
          <p:spPr>
            <a:xfrm rot="10800000">
              <a:off x="2125363" y="4897607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5" name="Rectangle 44"/>
            <p:cNvSpPr/>
            <p:nvPr/>
          </p:nvSpPr>
          <p:spPr>
            <a:xfrm>
              <a:off x="640080" y="2275661"/>
              <a:ext cx="3286552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554" y="2349924"/>
            <a:ext cx="3112047" cy="1225399"/>
          </a:xfrm>
        </p:spPr>
        <p:txBody>
          <a:bodyPr bIns="0" anchor="b">
            <a:noAutofit/>
          </a:bodyPr>
          <a:lstStyle>
            <a:lvl1pPr algn="ctr">
              <a:defRPr sz="28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15686" y="801390"/>
            <a:ext cx="4095643" cy="5249495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5554" y="3575324"/>
            <a:ext cx="3112047" cy="1239552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rgbClr val="FFFEFF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90C6-43ED-4CA9-B508-AC10FDA22CCE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9840620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9" name="Group 428"/>
          <p:cNvGrpSpPr/>
          <p:nvPr/>
        </p:nvGrpSpPr>
        <p:grpSpPr>
          <a:xfrm>
            <a:off x="0" y="0"/>
            <a:ext cx="9555163" cy="6853238"/>
            <a:chOff x="1524000" y="0"/>
            <a:chExt cx="9555163" cy="6853238"/>
          </a:xfrm>
        </p:grpSpPr>
        <p:sp>
          <p:nvSpPr>
            <p:cNvPr id="430" name="Freeform 6"/>
            <p:cNvSpPr/>
            <p:nvPr/>
          </p:nvSpPr>
          <p:spPr bwMode="auto">
            <a:xfrm>
              <a:off x="1524000" y="1331913"/>
              <a:ext cx="7837488" cy="5521325"/>
            </a:xfrm>
            <a:custGeom>
              <a:avLst/>
              <a:gdLst/>
              <a:ahLst/>
              <a:cxnLst/>
              <a:rect l="0" t="0" r="r" b="b"/>
              <a:pathLst>
                <a:path w="1648" h="1161">
                  <a:moveTo>
                    <a:pt x="1362" y="1161"/>
                  </a:moveTo>
                  <a:cubicBezTo>
                    <a:pt x="1648" y="920"/>
                    <a:pt x="1283" y="505"/>
                    <a:pt x="1097" y="326"/>
                  </a:cubicBezTo>
                  <a:cubicBezTo>
                    <a:pt x="926" y="162"/>
                    <a:pt x="709" y="35"/>
                    <a:pt x="470" y="14"/>
                  </a:cubicBezTo>
                  <a:cubicBezTo>
                    <a:pt x="315" y="0"/>
                    <a:pt x="142" y="49"/>
                    <a:pt x="0" y="138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1" name="Freeform 7"/>
            <p:cNvSpPr/>
            <p:nvPr/>
          </p:nvSpPr>
          <p:spPr bwMode="auto">
            <a:xfrm>
              <a:off x="1524000" y="5564188"/>
              <a:ext cx="1412875" cy="1284288"/>
            </a:xfrm>
            <a:custGeom>
              <a:avLst/>
              <a:gdLst/>
              <a:ahLst/>
              <a:cxnLst/>
              <a:rect l="0" t="0" r="r" b="b"/>
              <a:pathLst>
                <a:path w="297" h="270">
                  <a:moveTo>
                    <a:pt x="0" y="0"/>
                  </a:moveTo>
                  <a:cubicBezTo>
                    <a:pt x="73" y="119"/>
                    <a:pt x="186" y="220"/>
                    <a:pt x="297" y="27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2" name="Freeform 8"/>
            <p:cNvSpPr/>
            <p:nvPr/>
          </p:nvSpPr>
          <p:spPr bwMode="auto">
            <a:xfrm>
              <a:off x="1524000" y="2030413"/>
              <a:ext cx="6510338" cy="4813300"/>
            </a:xfrm>
            <a:custGeom>
              <a:avLst/>
              <a:gdLst/>
              <a:ahLst/>
              <a:cxnLst/>
              <a:rect l="0" t="0" r="r" b="b"/>
              <a:pathLst>
                <a:path w="1369" h="1012">
                  <a:moveTo>
                    <a:pt x="845" y="1012"/>
                  </a:moveTo>
                  <a:cubicBezTo>
                    <a:pt x="1043" y="967"/>
                    <a:pt x="1369" y="853"/>
                    <a:pt x="1263" y="588"/>
                  </a:cubicBezTo>
                  <a:cubicBezTo>
                    <a:pt x="1164" y="340"/>
                    <a:pt x="861" y="107"/>
                    <a:pt x="602" y="49"/>
                  </a:cubicBezTo>
                  <a:cubicBezTo>
                    <a:pt x="383" y="0"/>
                    <a:pt x="135" y="97"/>
                    <a:pt x="0" y="28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3" name="Freeform 9"/>
            <p:cNvSpPr/>
            <p:nvPr/>
          </p:nvSpPr>
          <p:spPr bwMode="auto">
            <a:xfrm>
              <a:off x="1528763" y="6207125"/>
              <a:ext cx="717550" cy="646113"/>
            </a:xfrm>
            <a:custGeom>
              <a:avLst/>
              <a:gdLst/>
              <a:ahLst/>
              <a:cxnLst/>
              <a:rect l="0" t="0" r="r" b="b"/>
              <a:pathLst>
                <a:path w="151" h="136">
                  <a:moveTo>
                    <a:pt x="0" y="0"/>
                  </a:moveTo>
                  <a:cubicBezTo>
                    <a:pt x="45" y="52"/>
                    <a:pt x="97" y="99"/>
                    <a:pt x="151" y="13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4" name="Freeform 10"/>
            <p:cNvSpPr/>
            <p:nvPr/>
          </p:nvSpPr>
          <p:spPr bwMode="auto">
            <a:xfrm>
              <a:off x="1524000" y="1806575"/>
              <a:ext cx="6753225" cy="5046663"/>
            </a:xfrm>
            <a:custGeom>
              <a:avLst/>
              <a:gdLst/>
              <a:ahLst/>
              <a:cxnLst/>
              <a:rect l="0" t="0" r="r" b="b"/>
              <a:pathLst>
                <a:path w="1420" h="1061">
                  <a:moveTo>
                    <a:pt x="1034" y="1061"/>
                  </a:moveTo>
                  <a:cubicBezTo>
                    <a:pt x="1148" y="1019"/>
                    <a:pt x="1283" y="957"/>
                    <a:pt x="1345" y="845"/>
                  </a:cubicBezTo>
                  <a:cubicBezTo>
                    <a:pt x="1420" y="710"/>
                    <a:pt x="1338" y="570"/>
                    <a:pt x="1249" y="466"/>
                  </a:cubicBezTo>
                  <a:cubicBezTo>
                    <a:pt x="1068" y="253"/>
                    <a:pt x="816" y="57"/>
                    <a:pt x="530" y="23"/>
                  </a:cubicBezTo>
                  <a:cubicBezTo>
                    <a:pt x="336" y="0"/>
                    <a:pt x="140" y="87"/>
                    <a:pt x="0" y="22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5" name="Freeform 11"/>
            <p:cNvSpPr/>
            <p:nvPr/>
          </p:nvSpPr>
          <p:spPr bwMode="auto">
            <a:xfrm>
              <a:off x="1524000" y="669925"/>
              <a:ext cx="8797925" cy="6183313"/>
            </a:xfrm>
            <a:custGeom>
              <a:avLst/>
              <a:gdLst/>
              <a:ahLst/>
              <a:cxnLst/>
              <a:rect l="0" t="0" r="r" b="b"/>
              <a:pathLst>
                <a:path w="1850" h="1300">
                  <a:moveTo>
                    <a:pt x="1552" y="1300"/>
                  </a:moveTo>
                  <a:cubicBezTo>
                    <a:pt x="1850" y="1019"/>
                    <a:pt x="1504" y="652"/>
                    <a:pt x="1288" y="447"/>
                  </a:cubicBezTo>
                  <a:cubicBezTo>
                    <a:pt x="1085" y="255"/>
                    <a:pt x="838" y="90"/>
                    <a:pt x="559" y="37"/>
                  </a:cubicBezTo>
                  <a:cubicBezTo>
                    <a:pt x="364" y="0"/>
                    <a:pt x="171" y="40"/>
                    <a:pt x="0" y="131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6" name="Freeform 12"/>
            <p:cNvSpPr/>
            <p:nvPr/>
          </p:nvSpPr>
          <p:spPr bwMode="auto">
            <a:xfrm>
              <a:off x="1524000" y="119063"/>
              <a:ext cx="9555163" cy="6734175"/>
            </a:xfrm>
            <a:custGeom>
              <a:avLst/>
              <a:gdLst/>
              <a:ahLst/>
              <a:cxnLst/>
              <a:rect l="0" t="0" r="r" b="b"/>
              <a:pathLst>
                <a:path w="2009" h="1416">
                  <a:moveTo>
                    <a:pt x="1725" y="1416"/>
                  </a:moveTo>
                  <a:cubicBezTo>
                    <a:pt x="2009" y="1117"/>
                    <a:pt x="1728" y="785"/>
                    <a:pt x="1492" y="565"/>
                  </a:cubicBezTo>
                  <a:cubicBezTo>
                    <a:pt x="1248" y="339"/>
                    <a:pt x="961" y="143"/>
                    <a:pt x="635" y="61"/>
                  </a:cubicBezTo>
                  <a:cubicBezTo>
                    <a:pt x="392" y="0"/>
                    <a:pt x="190" y="18"/>
                    <a:pt x="0" y="10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7" name="Freeform 13"/>
            <p:cNvSpPr/>
            <p:nvPr/>
          </p:nvSpPr>
          <p:spPr bwMode="auto">
            <a:xfrm>
              <a:off x="5419725" y="4763"/>
              <a:ext cx="5216525" cy="5368925"/>
            </a:xfrm>
            <a:custGeom>
              <a:avLst/>
              <a:gdLst/>
              <a:ahLst/>
              <a:cxnLst/>
              <a:rect l="0" t="0" r="r" b="b"/>
              <a:pathLst>
                <a:path w="1097" h="1129">
                  <a:moveTo>
                    <a:pt x="1097" y="1129"/>
                  </a:moveTo>
                  <a:cubicBezTo>
                    <a:pt x="1031" y="909"/>
                    <a:pt x="843" y="701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8" name="Freeform 15"/>
            <p:cNvSpPr/>
            <p:nvPr/>
          </p:nvSpPr>
          <p:spPr bwMode="auto">
            <a:xfrm>
              <a:off x="5813425" y="4763"/>
              <a:ext cx="4832350" cy="4822825"/>
            </a:xfrm>
            <a:custGeom>
              <a:avLst/>
              <a:gdLst/>
              <a:ahLst/>
              <a:cxnLst/>
              <a:rect l="0" t="0" r="r" b="b"/>
              <a:pathLst>
                <a:path w="1016" h="1014">
                  <a:moveTo>
                    <a:pt x="1016" y="1014"/>
                  </a:moveTo>
                  <a:cubicBezTo>
                    <a:pt x="934" y="849"/>
                    <a:pt x="802" y="6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9" name="Freeform 16"/>
            <p:cNvSpPr/>
            <p:nvPr/>
          </p:nvSpPr>
          <p:spPr bwMode="auto">
            <a:xfrm>
              <a:off x="6003925" y="4763"/>
              <a:ext cx="4641850" cy="4598988"/>
            </a:xfrm>
            <a:custGeom>
              <a:avLst/>
              <a:gdLst/>
              <a:ahLst/>
              <a:cxnLst/>
              <a:rect l="0" t="0" r="r" b="b"/>
              <a:pathLst>
                <a:path w="976" h="967">
                  <a:moveTo>
                    <a:pt x="976" y="967"/>
                  </a:moveTo>
                  <a:cubicBezTo>
                    <a:pt x="894" y="822"/>
                    <a:pt x="779" y="689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0" name="Freeform 17"/>
            <p:cNvSpPr/>
            <p:nvPr/>
          </p:nvSpPr>
          <p:spPr bwMode="auto">
            <a:xfrm>
              <a:off x="6203950" y="0"/>
              <a:ext cx="4441825" cy="4237038"/>
            </a:xfrm>
            <a:custGeom>
              <a:avLst/>
              <a:gdLst/>
              <a:ahLst/>
              <a:cxnLst/>
              <a:rect l="0" t="0" r="r" b="b"/>
              <a:pathLst>
                <a:path w="934" h="891">
                  <a:moveTo>
                    <a:pt x="934" y="891"/>
                  </a:moveTo>
                  <a:cubicBezTo>
                    <a:pt x="863" y="783"/>
                    <a:pt x="778" y="684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1" name="Freeform 18"/>
            <p:cNvSpPr/>
            <p:nvPr/>
          </p:nvSpPr>
          <p:spPr bwMode="auto">
            <a:xfrm>
              <a:off x="6456363" y="4763"/>
              <a:ext cx="4179888" cy="3986213"/>
            </a:xfrm>
            <a:custGeom>
              <a:avLst/>
              <a:gdLst/>
              <a:ahLst/>
              <a:cxnLst/>
              <a:rect l="0" t="0" r="r" b="b"/>
              <a:pathLst>
                <a:path w="879" h="838">
                  <a:moveTo>
                    <a:pt x="879" y="838"/>
                  </a:moveTo>
                  <a:cubicBezTo>
                    <a:pt x="821" y="755"/>
                    <a:pt x="756" y="679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2" name="Freeform 19"/>
            <p:cNvSpPr/>
            <p:nvPr/>
          </p:nvSpPr>
          <p:spPr bwMode="auto">
            <a:xfrm>
              <a:off x="6869113" y="4763"/>
              <a:ext cx="3776663" cy="3838575"/>
            </a:xfrm>
            <a:custGeom>
              <a:avLst/>
              <a:gdLst/>
              <a:ahLst/>
              <a:cxnLst/>
              <a:rect l="0" t="0" r="r" b="b"/>
              <a:pathLst>
                <a:path w="794" h="807">
                  <a:moveTo>
                    <a:pt x="794" y="807"/>
                  </a:moveTo>
                  <a:cubicBezTo>
                    <a:pt x="745" y="739"/>
                    <a:pt x="695" y="676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3" name="Freeform 20"/>
            <p:cNvSpPr/>
            <p:nvPr/>
          </p:nvSpPr>
          <p:spPr bwMode="auto">
            <a:xfrm>
              <a:off x="8758238" y="4763"/>
              <a:ext cx="1887538" cy="1355725"/>
            </a:xfrm>
            <a:custGeom>
              <a:avLst/>
              <a:gdLst/>
              <a:ahLst/>
              <a:cxnLst/>
              <a:rect l="0" t="0" r="r" b="b"/>
              <a:pathLst>
                <a:path w="397" h="285">
                  <a:moveTo>
                    <a:pt x="397" y="285"/>
                  </a:moveTo>
                  <a:cubicBezTo>
                    <a:pt x="270" y="182"/>
                    <a:pt x="138" y="8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4" name="Freeform 21"/>
            <p:cNvSpPr/>
            <p:nvPr/>
          </p:nvSpPr>
          <p:spPr bwMode="auto">
            <a:xfrm>
              <a:off x="9223375" y="9525"/>
              <a:ext cx="1422400" cy="1108075"/>
            </a:xfrm>
            <a:custGeom>
              <a:avLst/>
              <a:gdLst/>
              <a:ahLst/>
              <a:cxnLst/>
              <a:rect l="0" t="0" r="r" b="b"/>
              <a:pathLst>
                <a:path w="299" h="233">
                  <a:moveTo>
                    <a:pt x="299" y="233"/>
                  </a:moveTo>
                  <a:cubicBezTo>
                    <a:pt x="197" y="145"/>
                    <a:pt x="97" y="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5" name="Freeform 22"/>
            <p:cNvSpPr/>
            <p:nvPr/>
          </p:nvSpPr>
          <p:spPr bwMode="auto">
            <a:xfrm>
              <a:off x="10009188" y="4763"/>
              <a:ext cx="636588" cy="361950"/>
            </a:xfrm>
            <a:custGeom>
              <a:avLst/>
              <a:gdLst/>
              <a:ahLst/>
              <a:cxnLst/>
              <a:rect l="0" t="0" r="r" b="b"/>
              <a:pathLst>
                <a:path w="134" h="76">
                  <a:moveTo>
                    <a:pt x="0" y="0"/>
                  </a:moveTo>
                  <a:cubicBezTo>
                    <a:pt x="45" y="25"/>
                    <a:pt x="89" y="50"/>
                    <a:pt x="134" y="7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644463" y="1698332"/>
            <a:ext cx="4357752" cy="3470420"/>
            <a:chOff x="644463" y="1698332"/>
            <a:chExt cx="4357752" cy="3470420"/>
          </a:xfrm>
        </p:grpSpPr>
        <p:sp>
          <p:nvSpPr>
            <p:cNvPr id="77" name="Rectangle 76"/>
            <p:cNvSpPr/>
            <p:nvPr/>
          </p:nvSpPr>
          <p:spPr>
            <a:xfrm>
              <a:off x="644463" y="1698332"/>
              <a:ext cx="4357752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644463" y="2274404"/>
              <a:ext cx="4357752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27" name="Isosceles Triangle 9"/>
            <p:cNvSpPr/>
            <p:nvPr/>
          </p:nvSpPr>
          <p:spPr>
            <a:xfrm rot="10800000">
              <a:off x="2665346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54676" y="0"/>
            <a:ext cx="3489324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585" y="2336402"/>
            <a:ext cx="4197666" cy="1265539"/>
          </a:xfrm>
        </p:spPr>
        <p:txBody>
          <a:bodyPr bIns="0" anchor="b">
            <a:normAutofit/>
          </a:bodyPr>
          <a:lstStyle>
            <a:lvl1pPr>
              <a:defRPr sz="32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2314" y="3601941"/>
            <a:ext cx="4199254" cy="1214535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rgbClr val="FFFEFF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" y="320040"/>
            <a:ext cx="2743200" cy="320040"/>
          </a:xfrm>
        </p:spPr>
        <p:txBody>
          <a:bodyPr/>
          <a:lstStyle/>
          <a:p>
            <a:fld id="{19E88200-9979-43D4-B685-FEF45C09D1A9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40080" y="6227064"/>
            <a:ext cx="4358641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15463" y="320040"/>
            <a:ext cx="685800" cy="320040"/>
          </a:xfrm>
        </p:spPr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4407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5554" y="2349925"/>
            <a:ext cx="3112047" cy="2464952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15687" y="794719"/>
            <a:ext cx="4079089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" y="320040"/>
            <a:ext cx="27432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B090C6-43ED-4CA9-B508-AC10FDA22CCE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0080" y="6227064"/>
            <a:ext cx="7854696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08976" y="320040"/>
            <a:ext cx="6858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4137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sldNum="0" hdr="0" ftr="0" dt="0"/>
  <p:txStyles>
    <p:titleStyle>
      <a:lvl1pPr algn="ctr" defTabSz="685800" rtl="0" eaLnBrk="1" latinLnBrk="0" hangingPunct="1">
        <a:lnSpc>
          <a:spcPct val="85000"/>
        </a:lnSpc>
        <a:spcBef>
          <a:spcPct val="0"/>
        </a:spcBef>
        <a:buNone/>
        <a:defRPr sz="3200" b="0" i="0" kern="1200" cap="none" spc="-113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9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9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9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9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 dirty="0"/>
              <a:t>Student Council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373904" y="3825044"/>
            <a:ext cx="5974693" cy="1537410"/>
          </a:xfrm>
        </p:spPr>
        <p:txBody>
          <a:bodyPr/>
          <a:lstStyle/>
          <a:p>
            <a:r>
              <a:rPr lang="en-US" dirty="0"/>
              <a:t>Annual Meeting</a:t>
            </a:r>
          </a:p>
        </p:txBody>
      </p:sp>
    </p:spTree>
  </p:cSld>
  <p:clrMapOvr>
    <a:masterClrMapping/>
  </p:clrMapOvr>
  <p:transition advTm="0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18435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Welcome and Introductions</a:t>
            </a:r>
          </a:p>
          <a:p>
            <a:pPr marL="0" indent="0">
              <a:buNone/>
            </a:pPr>
            <a:r>
              <a:rPr lang="en-US" dirty="0"/>
              <a:t>Our Mission</a:t>
            </a:r>
          </a:p>
          <a:p>
            <a:pPr marL="0" indent="0">
              <a:buNone/>
            </a:pPr>
            <a:r>
              <a:rPr lang="en-US" dirty="0"/>
              <a:t>Fundraising</a:t>
            </a:r>
          </a:p>
          <a:p>
            <a:pPr marL="0" indent="0">
              <a:buNone/>
            </a:pPr>
            <a:r>
              <a:rPr lang="en-US" dirty="0"/>
              <a:t>Highlights of past year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 of Past Year</a:t>
            </a:r>
          </a:p>
        </p:txBody>
      </p:sp>
      <p:sp>
        <p:nvSpPr>
          <p:cNvPr id="615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Exchange Program</a:t>
            </a:r>
          </a:p>
          <a:p>
            <a:r>
              <a:rPr lang="en-US" dirty="0"/>
              <a:t>Student Canteen improvements</a:t>
            </a:r>
          </a:p>
          <a:p>
            <a:r>
              <a:rPr lang="en-US" dirty="0"/>
              <a:t>Added 2 new committees</a:t>
            </a:r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31992E4C-FFF4-4177-A3BB-C89F039731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593" y="3593252"/>
            <a:ext cx="7148187" cy="3176972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utoUpdateAnimBg="0"/>
      <p:bldP spid="6152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of Prior Goals</a:t>
            </a:r>
          </a:p>
        </p:txBody>
      </p:sp>
      <p:sp>
        <p:nvSpPr>
          <p:cNvPr id="10250" name="Rectangle 1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Inform</a:t>
            </a:r>
          </a:p>
          <a:p>
            <a:pPr lvl="1"/>
            <a:r>
              <a:rPr lang="en-US" dirty="0"/>
              <a:t>Newsletter improvements</a:t>
            </a:r>
          </a:p>
          <a:p>
            <a:r>
              <a:rPr lang="en-US" dirty="0"/>
              <a:t>Support</a:t>
            </a:r>
          </a:p>
          <a:p>
            <a:pPr lvl="1"/>
            <a:r>
              <a:rPr lang="en-US" dirty="0"/>
              <a:t> Expand student spaces</a:t>
            </a:r>
          </a:p>
          <a:p>
            <a:r>
              <a:rPr lang="en-US" dirty="0"/>
              <a:t>Develop</a:t>
            </a:r>
          </a:p>
          <a:p>
            <a:pPr lvl="1"/>
            <a:r>
              <a:rPr lang="en-US" dirty="0"/>
              <a:t>Activates for the exchange program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 autoUpdateAnimBg="0"/>
      <p:bldP spid="10250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Exchange Overview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4283968" y="2060848"/>
            <a:ext cx="4539990" cy="358710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en-US" dirty="0"/>
              <a:t>Last year, there was an increase in the number of exchange students attending our school. We received a lot of positive feedback from the students. We also received several suggestions about how the exchange experience could be improved. The student council has a key role to play in supporting exchange students.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Activities and Clubs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I.T. Club</a:t>
            </a:r>
          </a:p>
          <a:p>
            <a:r>
              <a:rPr lang="en-US" dirty="0"/>
              <a:t>Gymnastics</a:t>
            </a:r>
          </a:p>
          <a:p>
            <a:r>
              <a:rPr lang="en-US" dirty="0"/>
              <a:t>Chess Club</a:t>
            </a:r>
          </a:p>
          <a:p>
            <a:r>
              <a:rPr lang="en-US" dirty="0"/>
              <a:t>Basketball Team</a:t>
            </a:r>
          </a:p>
          <a:p>
            <a:r>
              <a:rPr lang="en-US" dirty="0"/>
              <a:t>Debate Team</a:t>
            </a:r>
          </a:p>
          <a:p>
            <a:r>
              <a:rPr lang="en-US" dirty="0"/>
              <a:t>Science Club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2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2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utoUpdateAnimBg="0"/>
      <p:bldP spid="12296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 for Semester 1</a:t>
            </a:r>
          </a:p>
        </p:txBody>
      </p:sp>
      <p:sp>
        <p:nvSpPr>
          <p:cNvPr id="15368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Trip Abroad</a:t>
            </a:r>
          </a:p>
          <a:p>
            <a:r>
              <a:rPr lang="en-US" dirty="0"/>
              <a:t>Charity goals</a:t>
            </a:r>
          </a:p>
          <a:p>
            <a:r>
              <a:rPr lang="en-US" dirty="0"/>
              <a:t>Other key efforts</a:t>
            </a:r>
          </a:p>
          <a:p>
            <a:r>
              <a:rPr lang="en-US" dirty="0"/>
              <a:t>Review of trip abroad</a:t>
            </a:r>
          </a:p>
        </p:txBody>
      </p:sp>
    </p:spTree>
    <p:extLst>
      <p:ext uri="{BB962C8B-B14F-4D97-AF65-F5344CB8AC3E}">
        <p14:creationId xmlns:p14="http://schemas.microsoft.com/office/powerpoint/2010/main" val="2471663216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autoUpdateAnimBg="0"/>
      <p:bldP spid="15368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2A328A-6C05-49AD-928D-4031855DB0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1639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Summarize key successes/challenges</a:t>
            </a:r>
          </a:p>
          <a:p>
            <a:r>
              <a:rPr lang="en-US" dirty="0"/>
              <a:t>Charity Events</a:t>
            </a:r>
          </a:p>
          <a:p>
            <a:r>
              <a:rPr lang="en-US" dirty="0"/>
              <a:t>Looking Ahead</a:t>
            </a:r>
          </a:p>
          <a:p>
            <a:r>
              <a:rPr lang="en-US" dirty="0"/>
              <a:t>Thanks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utoUpdateAnimBg="0"/>
      <p:bldP spid="16392" grpId="0" build="p" autoUpdateAnimBg="0"/>
    </p:bldLst>
  </p:timing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5" ma:contentTypeDescription="Create a new document." ma:contentTypeScope="" ma:versionID="f4e9161d2c8507491b2f15eead0d2fd6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dbd9b7126bf5ce43c47060c94d3cc184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 xsi:nil="true"/>
  </documentManagement>
</p:properties>
</file>

<file path=customXml/itemProps1.xml><?xml version="1.0" encoding="utf-8"?>
<ds:datastoreItem xmlns:ds="http://schemas.openxmlformats.org/officeDocument/2006/customXml" ds:itemID="{12C2398C-B3D2-409A-A041-2DE9089C545E}"/>
</file>

<file path=customXml/itemProps2.xml><?xml version="1.0" encoding="utf-8"?>
<ds:datastoreItem xmlns:ds="http://schemas.openxmlformats.org/officeDocument/2006/customXml" ds:itemID="{F131D9CF-9265-42C6-A6DB-4B1E0033CA59}"/>
</file>

<file path=customXml/itemProps3.xml><?xml version="1.0" encoding="utf-8"?>
<ds:datastoreItem xmlns:ds="http://schemas.openxmlformats.org/officeDocument/2006/customXml" ds:itemID="{CA7838A4-6A94-40C5-A8B6-EBEE6281C692}"/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300</TotalTime>
  <Words>187</Words>
  <PresentationFormat>On-screen Show (4:3)</PresentationFormat>
  <Paragraphs>57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Rockwell</vt:lpstr>
      <vt:lpstr>Times New Roman</vt:lpstr>
      <vt:lpstr>Wingdings</vt:lpstr>
      <vt:lpstr>Atlas</vt:lpstr>
      <vt:lpstr>Student Council</vt:lpstr>
      <vt:lpstr>Agenda</vt:lpstr>
      <vt:lpstr>Highlights of Past Year</vt:lpstr>
      <vt:lpstr>Review of Prior Goals</vt:lpstr>
      <vt:lpstr>Exchange Overview</vt:lpstr>
      <vt:lpstr>Activities and Clubs</vt:lpstr>
      <vt:lpstr>Goals for Semester 1</vt:lpstr>
      <vt:lpstr>Discussion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cp:lastPrinted>1996-12-09T16:11:54Z</cp:lastPrinted>
  <dcterms:created xsi:type="dcterms:W3CDTF">1996-12-05T15:14:54Z</dcterms:created>
  <dcterms:modified xsi:type="dcterms:W3CDTF">2020-02-17T17:30:19Z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</Properties>
</file>