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16.xml" ContentType="application/vnd.openxmlformats-officedocument.presentationml.slideLayout+xml"/>
  <Override PartName="/ppt/notesSlides/notesSlide6.xml" ContentType="application/vnd.openxmlformats-officedocument.presentationml.notesSlide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55" r:id="rId1"/>
  </p:sldMasterIdLst>
  <p:notesMasterIdLst>
    <p:notesMasterId r:id="rId9"/>
  </p:notesMasterIdLst>
  <p:handoutMasterIdLst>
    <p:handoutMasterId r:id="rId10"/>
  </p:handoutMasterIdLst>
  <p:sldIdLst>
    <p:sldId id="256" r:id="rId2"/>
    <p:sldId id="269" r:id="rId3"/>
    <p:sldId id="258" r:id="rId4"/>
    <p:sldId id="267" r:id="rId5"/>
    <p:sldId id="270" r:id="rId6"/>
    <p:sldId id="264" r:id="rId7"/>
    <p:sldId id="268" r:id="rId8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4571" autoAdjust="0"/>
  </p:normalViewPr>
  <p:slideViewPr>
    <p:cSldViewPr>
      <p:cViewPr varScale="1">
        <p:scale>
          <a:sx n="100" d="100"/>
          <a:sy n="100" d="100"/>
        </p:scale>
        <p:origin x="130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86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2C35F-DA15-4107-9BE1-7D7A5089518D}" type="datetimeFigureOut">
              <a:rPr lang="en-US" smtClean="0"/>
              <a:pPr/>
              <a:t>3/1/2020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D07488-A2A3-4F59-B542-C5D82E20FA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2307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kumimoji="1" sz="1000" i="1">
                <a:latin typeface="Arial" charset="0"/>
              </a:defRPr>
            </a:lvl1pPr>
          </a:lstStyle>
          <a:p>
            <a:endParaRPr lang="en-US" sz="1200"/>
          </a:p>
        </p:txBody>
      </p:sp>
      <p:sp>
        <p:nvSpPr>
          <p:cNvPr id="205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518160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kumimoji="1" sz="1000" i="1">
                <a:latin typeface="Arial" charset="0"/>
              </a:defRPr>
            </a:lvl1pPr>
          </a:lstStyle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2052" name="Rectangle 1028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19200" y="3257550"/>
            <a:ext cx="67056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5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kumimoji="1" sz="1000" i="1">
                <a:latin typeface="Arial" charset="0"/>
              </a:defRPr>
            </a:lvl1pPr>
          </a:lstStyle>
          <a:p>
            <a:endParaRPr lang="en-US" sz="1200"/>
          </a:p>
        </p:txBody>
      </p:sp>
      <p:sp>
        <p:nvSpPr>
          <p:cNvPr id="205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1600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kumimoji="1" sz="1000" i="1">
                <a:latin typeface="Arial" charset="0"/>
              </a:defRPr>
            </a:lvl1pPr>
          </a:lstStyle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61408827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175180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97511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27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07/16/96</a:t>
            </a:r>
            <a:endParaRPr lang="en-US" sz="1200" i="0"/>
          </a:p>
        </p:txBody>
      </p:sp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/>
              <a:t>##</a:t>
            </a:r>
            <a:endParaRPr lang="en-US" sz="1200" i="0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Talk about the new healthy options available in the canteen. If needed, explain the improvements made to date.</a:t>
            </a:r>
          </a:p>
        </p:txBody>
      </p:sp>
    </p:spTree>
    <p:extLst>
      <p:ext uri="{BB962C8B-B14F-4D97-AF65-F5344CB8AC3E}">
        <p14:creationId xmlns:p14="http://schemas.microsoft.com/office/powerpoint/2010/main" val="951551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3570721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1169318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004451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90944-E945-4A55-A794-23E7DB3A29FF}" type="datetime1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C0D4-5D24-4C68-9811-EDD7988B466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555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734669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10567954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734595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65785941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840694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92FCF-BDDE-4D33-98ED-E5CC695B6D5C}" type="datetime1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B8AD5-662C-4B04-883C-FF7FAC3E55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7359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AFCE1-355A-4463-8F1D-31D17FA11E74}" type="datetime1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DBEAF-B3EB-4EF6-BBEB-1E77CA639D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0046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44463"/>
            <a:ext cx="7772400" cy="14319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066800" y="1981200"/>
            <a:ext cx="7848600" cy="4114800"/>
          </a:xfrm>
        </p:spPr>
        <p:txBody>
          <a:bodyPr/>
          <a:lstStyle/>
          <a:p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54113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9C4B12F-14FE-430A-8C94-B167BAE1FA97}" type="datetime1">
              <a:rPr lang="en-US"/>
              <a:pPr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92513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21513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F328E26-3E36-4DE7-AF60-FE498587C12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87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E3720-13B4-4B25-9071-5849E9803CA2}" type="datetime1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999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3FD47-6AAD-4B67-A695-C38EAFA56668}" type="datetime1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7B99A-F444-4058-9CE1-4745EE7F7B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975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416577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58E6C-13CC-4B73-A321-06F851F78200}" type="datetime1">
              <a:rPr lang="en-US" smtClean="0"/>
              <a:t>3/1/2020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5B4B5-DBAE-4C5A-A237-52AD55FCF7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51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52E59-B1F2-438A-85FB-3067A24B7E5E}" type="datetime1">
              <a:rPr lang="en-US" smtClean="0"/>
              <a:t>3/1/2020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B3D1-97BB-4922-B3DA-C0F87F3881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226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EEF15-4D30-430B-B93D-7C660A9EA9E9}" type="datetime1">
              <a:rPr lang="en-US" smtClean="0"/>
              <a:t>3/1/2020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1DEA2-8F74-4A7F-B1A5-1CE18EB907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128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37135-0F33-451E-BAB6-CACF6357BBA9}" type="datetime1">
              <a:rPr lang="en-US" smtClean="0"/>
              <a:t>3/1/2020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46BA-16D8-4C56-AB5D-4DE0FE3D55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72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333EF-2377-4782-877C-A04BBBD1A1EE}" type="datetime1">
              <a:rPr lang="en-US" smtClean="0"/>
              <a:t>3/1/2020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1D99-226F-413E-B5B6-AE0F262EF7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885892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333EF-2377-4782-877C-A04BBBD1A1EE}" type="datetime1">
              <a:rPr lang="en-US" smtClean="0"/>
              <a:t>3/1/2020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BED1D99-226F-413E-B5B6-AE0F262EF7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163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2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Student Council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2843808" y="4203236"/>
            <a:ext cx="3780421" cy="737932"/>
          </a:xfrm>
        </p:spPr>
        <p:txBody>
          <a:bodyPr>
            <a:normAutofit/>
          </a:bodyPr>
          <a:lstStyle/>
          <a:p>
            <a:r>
              <a:rPr lang="en-US" dirty="0"/>
              <a:t>Semester 1 Meeting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C0D4-5D24-4C68-9811-EDD7988B466F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3965E4A-31DB-489F-9A9F-B9E494991810}"/>
              </a:ext>
            </a:extLst>
          </p:cNvPr>
          <p:cNvSpPr>
            <a:spLocks noGrp="1" noChangeArrowheads="1" noTextEdit="1"/>
          </p:cNvSpPr>
          <p:nvPr/>
        </p:nvSpPr>
        <p:spPr>
          <a:xfrm>
            <a:off x="647700" y="1371600"/>
            <a:ext cx="78486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endParaRPr lang="en-IE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7170EB9-FB76-44FF-BAED-B08BFBABFA56}"/>
              </a:ext>
            </a:extLst>
          </p:cNvPr>
          <p:cNvSpPr>
            <a:spLocks noGrp="1" noChangeArrowheads="1" noTextEdit="1"/>
          </p:cNvSpPr>
          <p:nvPr/>
        </p:nvSpPr>
        <p:spPr>
          <a:xfrm>
            <a:off x="800100" y="1524000"/>
            <a:ext cx="78486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endParaRPr lang="en-IE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54C80-1989-4E08-B3EB-D3BC570179D0}"/>
              </a:ext>
            </a:extLst>
          </p:cNvPr>
          <p:cNvSpPr>
            <a:spLocks noGrp="1" noChangeArrowheads="1" noTextEdit="1"/>
          </p:cNvSpPr>
          <p:nvPr/>
        </p:nvSpPr>
        <p:spPr>
          <a:xfrm>
            <a:off x="952500" y="1676400"/>
            <a:ext cx="78486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endParaRPr lang="en-IE"/>
          </a:p>
        </p:txBody>
      </p:sp>
    </p:spTree>
  </p:cSld>
  <p:clrMapOvr>
    <a:masterClrMapping/>
  </p:clrMapOvr>
  <p:transition advTm="0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18435" name="Rectangle 102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dirty="0"/>
              <a:t>Welcome and Introductions</a:t>
            </a:r>
          </a:p>
          <a:p>
            <a:pPr>
              <a:lnSpc>
                <a:spcPct val="200000"/>
              </a:lnSpc>
            </a:pPr>
            <a:r>
              <a:rPr lang="en-US" dirty="0"/>
              <a:t>Our Mission</a:t>
            </a:r>
          </a:p>
          <a:p>
            <a:pPr>
              <a:lnSpc>
                <a:spcPct val="200000"/>
              </a:lnSpc>
            </a:pPr>
            <a:r>
              <a:rPr lang="en-US" dirty="0"/>
              <a:t>Fundraising</a:t>
            </a:r>
          </a:p>
          <a:p>
            <a:pPr>
              <a:lnSpc>
                <a:spcPct val="200000"/>
              </a:lnSpc>
            </a:pPr>
            <a:r>
              <a:rPr lang="en-US" dirty="0"/>
              <a:t>Highlights of past year</a:t>
            </a:r>
          </a:p>
          <a:p>
            <a:pPr>
              <a:lnSpc>
                <a:spcPct val="200000"/>
              </a:lnSpc>
            </a:pPr>
            <a:r>
              <a:rPr lang="en-US" dirty="0"/>
              <a:t>Prior Goals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 of Past Year</a:t>
            </a:r>
          </a:p>
        </p:txBody>
      </p:sp>
      <p:sp>
        <p:nvSpPr>
          <p:cNvPr id="6152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dirty="0"/>
              <a:t>Exchange Program</a:t>
            </a:r>
          </a:p>
          <a:p>
            <a:pPr>
              <a:lnSpc>
                <a:spcPct val="200000"/>
              </a:lnSpc>
            </a:pPr>
            <a:r>
              <a:rPr lang="en-US" b="1" dirty="0"/>
              <a:t>Student Canteen </a:t>
            </a:r>
            <a:r>
              <a:rPr lang="en-US" dirty="0"/>
              <a:t>improvements</a:t>
            </a:r>
          </a:p>
          <a:p>
            <a:pPr>
              <a:lnSpc>
                <a:spcPct val="200000"/>
              </a:lnSpc>
            </a:pPr>
            <a:r>
              <a:rPr lang="en-US" dirty="0"/>
              <a:t>2 new committees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utoUpdateAnimBg="0"/>
      <p:bldP spid="6152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 for this Semester</a:t>
            </a:r>
          </a:p>
        </p:txBody>
      </p:sp>
      <p:sp>
        <p:nvSpPr>
          <p:cNvPr id="15368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dirty="0"/>
              <a:t>Trip Abroad</a:t>
            </a:r>
          </a:p>
          <a:p>
            <a:pPr>
              <a:lnSpc>
                <a:spcPct val="200000"/>
              </a:lnSpc>
            </a:pPr>
            <a:r>
              <a:rPr lang="en-US" dirty="0"/>
              <a:t>Charity goals</a:t>
            </a:r>
          </a:p>
          <a:p>
            <a:pPr>
              <a:lnSpc>
                <a:spcPct val="200000"/>
              </a:lnSpc>
            </a:pPr>
            <a:r>
              <a:rPr lang="en-US" dirty="0"/>
              <a:t>Other key efforts</a:t>
            </a:r>
          </a:p>
          <a:p>
            <a:pPr>
              <a:lnSpc>
                <a:spcPct val="200000"/>
              </a:lnSpc>
            </a:pPr>
            <a:r>
              <a:rPr lang="en-US" dirty="0"/>
              <a:t>Analysis of trip abroad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autoUpdateAnimBg="0"/>
      <p:bldP spid="15368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Grp="1" noChangeArrowheads="1"/>
          </p:cNvSpPr>
          <p:nvPr>
            <p:ph type="title"/>
          </p:nvPr>
        </p:nvSpPr>
        <p:spPr>
          <a:xfrm>
            <a:off x="1143000" y="814388"/>
            <a:ext cx="7772400" cy="762000"/>
          </a:xfrm>
        </p:spPr>
        <p:txBody>
          <a:bodyPr/>
          <a:lstStyle/>
          <a:p>
            <a:r>
              <a:rPr lang="en-US"/>
              <a:t>Charity Fundraising </a:t>
            </a:r>
            <a:endParaRPr lang="en-US" dirty="0"/>
          </a:p>
        </p:txBody>
      </p:sp>
      <p:sp>
        <p:nvSpPr>
          <p:cNvPr id="7177" name="Rectangle 9"/>
          <p:cNvSpPr>
            <a:spLocks noGrp="1" noChangeArrowheads="1" noTextEdit="1"/>
          </p:cNvSpPr>
          <p:nvPr>
            <p:ph type="chart" idx="1"/>
          </p:nvPr>
        </p:nvSpPr>
        <p:spPr>
          <a:xfrm>
            <a:off x="1079612" y="2024844"/>
            <a:ext cx="5521424" cy="3572036"/>
          </a:xfrm>
        </p:spPr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7A83D-C967-4541-91EA-6CE445608D9E}" type="datetime1">
              <a:rPr lang="en-US"/>
              <a:pPr/>
              <a:t>3/1/2020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258202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Activities and Clubs</a:t>
            </a:r>
          </a:p>
        </p:txBody>
      </p:sp>
      <p:sp>
        <p:nvSpPr>
          <p:cNvPr id="12296" name="Rectangle 8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200000"/>
              </a:lnSpc>
            </a:pPr>
            <a:r>
              <a:rPr lang="en-US" dirty="0"/>
              <a:t>I.T. Club</a:t>
            </a:r>
          </a:p>
          <a:p>
            <a:pPr>
              <a:lnSpc>
                <a:spcPct val="200000"/>
              </a:lnSpc>
            </a:pPr>
            <a:r>
              <a:rPr lang="en-US" dirty="0"/>
              <a:t>Gymnastics</a:t>
            </a:r>
          </a:p>
          <a:p>
            <a:pPr>
              <a:lnSpc>
                <a:spcPct val="200000"/>
              </a:lnSpc>
            </a:pPr>
            <a:r>
              <a:rPr lang="en-US" dirty="0"/>
              <a:t>Chess Club</a:t>
            </a:r>
          </a:p>
          <a:p>
            <a:pPr>
              <a:lnSpc>
                <a:spcPct val="200000"/>
              </a:lnSpc>
            </a:pPr>
            <a:r>
              <a:rPr lang="en-US" dirty="0"/>
              <a:t>Basketball Team</a:t>
            </a:r>
          </a:p>
          <a:p>
            <a:pPr>
              <a:lnSpc>
                <a:spcPct val="200000"/>
              </a:lnSpc>
            </a:pPr>
            <a:r>
              <a:rPr lang="en-US" dirty="0"/>
              <a:t>Debate Team</a:t>
            </a:r>
          </a:p>
          <a:p>
            <a:pPr>
              <a:lnSpc>
                <a:spcPct val="200000"/>
              </a:lnSpc>
            </a:pPr>
            <a:r>
              <a:rPr lang="en-US" dirty="0"/>
              <a:t>Science Club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2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2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utoUpdateAnimBg="0"/>
      <p:bldP spid="12296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16392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dirty="0"/>
              <a:t>Summarize key successes/challenges</a:t>
            </a:r>
          </a:p>
          <a:p>
            <a:pPr>
              <a:lnSpc>
                <a:spcPct val="200000"/>
              </a:lnSpc>
            </a:pPr>
            <a:r>
              <a:rPr lang="en-US" dirty="0"/>
              <a:t>Reiterate key goals</a:t>
            </a:r>
          </a:p>
          <a:p>
            <a:pPr>
              <a:lnSpc>
                <a:spcPct val="200000"/>
              </a:lnSpc>
            </a:pPr>
            <a:r>
              <a:rPr lang="en-US" dirty="0"/>
              <a:t>Charity Events</a:t>
            </a:r>
          </a:p>
          <a:p>
            <a:pPr>
              <a:lnSpc>
                <a:spcPct val="200000"/>
              </a:lnSpc>
            </a:pPr>
            <a:r>
              <a:rPr lang="en-US" dirty="0"/>
              <a:t>Future Planning</a:t>
            </a:r>
          </a:p>
          <a:p>
            <a:pPr>
              <a:lnSpc>
                <a:spcPct val="200000"/>
              </a:lnSpc>
            </a:pPr>
            <a:r>
              <a:rPr lang="en-US" dirty="0"/>
              <a:t>Thanks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39367-A0D0-47BC-8779-7BA4951AE68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autoUpdateAnimBg="0"/>
      <p:bldP spid="16392" grpId="0" build="p" autoUpdateAnimBg="0"/>
    </p:bld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5" ma:contentTypeDescription="Create a new document." ma:contentTypeScope="" ma:versionID="f4e9161d2c8507491b2f15eead0d2fd6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dbd9b7126bf5ce43c47060c94d3cc184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 xsi:nil="true"/>
  </documentManagement>
</p:properties>
</file>

<file path=customXml/itemProps1.xml><?xml version="1.0" encoding="utf-8"?>
<ds:datastoreItem xmlns:ds="http://schemas.openxmlformats.org/officeDocument/2006/customXml" ds:itemID="{8C20963A-4DE0-427E-A6F6-9C7F23917D79}"/>
</file>

<file path=customXml/itemProps2.xml><?xml version="1.0" encoding="utf-8"?>
<ds:datastoreItem xmlns:ds="http://schemas.openxmlformats.org/officeDocument/2006/customXml" ds:itemID="{F221DB59-8A0B-41D1-BD23-81D7D9DFD7A6}"/>
</file>

<file path=customXml/itemProps3.xml><?xml version="1.0" encoding="utf-8"?>
<ds:datastoreItem xmlns:ds="http://schemas.openxmlformats.org/officeDocument/2006/customXml" ds:itemID="{6170C4B0-8775-40F0-8D02-6A53D3732C18}"/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262</TotalTime>
  <Words>118</Words>
  <PresentationFormat>On-screen Show (4:3)</PresentationFormat>
  <Paragraphs>51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Times New Roman</vt:lpstr>
      <vt:lpstr>Trebuchet MS</vt:lpstr>
      <vt:lpstr>Wingdings 3</vt:lpstr>
      <vt:lpstr>Facet</vt:lpstr>
      <vt:lpstr>Student Council</vt:lpstr>
      <vt:lpstr>Agenda</vt:lpstr>
      <vt:lpstr>Highlights of Past Year</vt:lpstr>
      <vt:lpstr>Goals for this Semester</vt:lpstr>
      <vt:lpstr>Charity Fundraising </vt:lpstr>
      <vt:lpstr>Activities and Clubs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cp:lastPrinted>1996-12-09T16:11:54Z</cp:lastPrinted>
  <dcterms:created xsi:type="dcterms:W3CDTF">1996-12-05T15:14:54Z</dcterms:created>
  <dcterms:modified xsi:type="dcterms:W3CDTF">2020-03-01T20:26:01Z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</Properties>
</file>