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sldIdLst>
    <p:sldId id="256" r:id="rId2"/>
    <p:sldId id="268" r:id="rId3"/>
    <p:sldId id="259" r:id="rId4"/>
    <p:sldId id="270" r:id="rId5"/>
    <p:sldId id="258" r:id="rId6"/>
    <p:sldId id="257" r:id="rId7"/>
    <p:sldId id="266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43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46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9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13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32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07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0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71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12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98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6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3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72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2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8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60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10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2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34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  <p:sldLayoutId id="2147484017" r:id="rId12"/>
    <p:sldLayoutId id="2147484018" r:id="rId13"/>
    <p:sldLayoutId id="2147484019" r:id="rId14"/>
    <p:sldLayoutId id="2147484020" r:id="rId15"/>
    <p:sldLayoutId id="2147484021" r:id="rId16"/>
    <p:sldLayoutId id="2147484022" r:id="rId17"/>
    <p:sldLayoutId id="2147484023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ddax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heclubofcompulsivereaders.blogspot.com/2010/03/sacramentalizing-ingest-of-peyote-in.html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9949" y="733424"/>
            <a:ext cx="5975581" cy="2213439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Questions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74" y="3705224"/>
            <a:ext cx="7317749" cy="729125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0FDAD8C-B0F3-4A7A-A2FA-2EA5AD3599E8}"/>
              </a:ext>
            </a:extLst>
          </p:cNvPr>
          <p:cNvSpPr/>
          <p:nvPr/>
        </p:nvSpPr>
        <p:spPr>
          <a:xfrm>
            <a:off x="8466387" y="5390775"/>
            <a:ext cx="1883583" cy="136834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Star: 4 Points 9">
            <a:extLst>
              <a:ext uri="{FF2B5EF4-FFF2-40B4-BE49-F238E27FC236}">
                <a16:creationId xmlns:a16="http://schemas.microsoft.com/office/drawing/2014/main" id="{2FF3A54A-2EB8-490E-801B-E64688B5B3FA}"/>
              </a:ext>
            </a:extLst>
          </p:cNvPr>
          <p:cNvSpPr/>
          <p:nvPr/>
        </p:nvSpPr>
        <p:spPr>
          <a:xfrm>
            <a:off x="9812305" y="4722892"/>
            <a:ext cx="537665" cy="68973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925917FD-E769-4200-9802-592FE9528D7A}"/>
              </a:ext>
            </a:extLst>
          </p:cNvPr>
          <p:cNvSpPr/>
          <p:nvPr/>
        </p:nvSpPr>
        <p:spPr>
          <a:xfrm>
            <a:off x="10349970" y="5537098"/>
            <a:ext cx="1761497" cy="953297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6077" y="1928361"/>
            <a:ext cx="6818841" cy="3880772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Deserts form through a weathering process - when temperatures between day and fluctuate greatly it puts strain on rocks and breaks them down over millions of years into grains of sand</a:t>
            </a:r>
          </a:p>
          <a:p>
            <a:r>
              <a:rPr lang="en-US" sz="2000" dirty="0"/>
              <a:t>There are 3 types of deserts :</a:t>
            </a:r>
          </a:p>
          <a:p>
            <a:pPr lvl="1"/>
            <a:r>
              <a:rPr lang="en-US" sz="1800" dirty="0"/>
              <a:t>Subtropical - hot and </a:t>
            </a:r>
            <a:r>
              <a:rPr lang="en-US" sz="1800" b="1" dirty="0"/>
              <a:t>dry</a:t>
            </a:r>
            <a:r>
              <a:rPr lang="en-US" sz="1800" dirty="0"/>
              <a:t> all year round</a:t>
            </a:r>
          </a:p>
          <a:p>
            <a:pPr lvl="1"/>
            <a:r>
              <a:rPr lang="en-US" sz="1800" dirty="0"/>
              <a:t>Coastal - cool winters and warm summers</a:t>
            </a:r>
          </a:p>
          <a:p>
            <a:pPr lvl="1"/>
            <a:r>
              <a:rPr lang="en-US" sz="1800" dirty="0"/>
              <a:t>Polar - cold all year round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E32B8CD-BDF5-43CC-BA27-939E840EFEF1}"/>
              </a:ext>
            </a:extLst>
          </p:cNvPr>
          <p:cNvSpPr/>
          <p:nvPr/>
        </p:nvSpPr>
        <p:spPr>
          <a:xfrm>
            <a:off x="9782175" y="295275"/>
            <a:ext cx="2019300" cy="2019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00" y="816015"/>
            <a:ext cx="10018713" cy="1752599"/>
          </a:xfrm>
        </p:spPr>
        <p:txBody>
          <a:bodyPr>
            <a:normAutofit/>
          </a:bodyPr>
          <a:lstStyle/>
          <a:p>
            <a:r>
              <a:rPr lang="en-US" sz="4400" dirty="0"/>
              <a:t>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666999"/>
            <a:ext cx="6097108" cy="33749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in the summer and sometimes over 40 degrees</a:t>
            </a:r>
          </a:p>
          <a:p>
            <a:r>
              <a:rPr lang="en-US" dirty="0"/>
              <a:t>It normally gets less than 100 millimeters (3.9 in) of rain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E0EE2BE-9A74-433F-A7DB-017CD321C584}"/>
              </a:ext>
            </a:extLst>
          </p:cNvPr>
          <p:cNvSpPr/>
          <p:nvPr/>
        </p:nvSpPr>
        <p:spPr>
          <a:xfrm>
            <a:off x="9146653" y="816015"/>
            <a:ext cx="2521472" cy="24440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IE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I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+</a:t>
            </a:r>
          </a:p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54" y="864243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Oases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98134" y="2367627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 oasis is a fertile spot in a desert where water is found</a:t>
            </a:r>
          </a:p>
          <a:p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1"/>
            <a:ext cx="7716839" cy="1285874"/>
          </a:xfrm>
        </p:spPr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0711" y="2438399"/>
            <a:ext cx="7986714" cy="35337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Located in the African continent</a:t>
            </a:r>
          </a:p>
          <a:p>
            <a:r>
              <a:rPr lang="en-US" dirty="0"/>
              <a:t>Subtropical desert</a:t>
            </a:r>
          </a:p>
          <a:p>
            <a:r>
              <a:rPr lang="en-US" dirty="0"/>
              <a:t>Largest hot desert in the world with an area of 9.2 kilometers squared</a:t>
            </a:r>
          </a:p>
          <a:p>
            <a:r>
              <a:rPr lang="en-US" dirty="0"/>
              <a:t>Covers a third of the African continent </a:t>
            </a:r>
          </a:p>
          <a:p>
            <a:r>
              <a:rPr lang="en-US" dirty="0"/>
              <a:t>It spans 8 country’s; Algeria, Chad, Egypt, Libya, Mali, Morocco, Niger, Sudan </a:t>
            </a:r>
          </a:p>
          <a:p>
            <a:endParaRPr lang="en-US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F50CD530-FBAD-42FC-A4FC-A0CD5471CF78}"/>
              </a:ext>
            </a:extLst>
          </p:cNvPr>
          <p:cNvSpPr/>
          <p:nvPr/>
        </p:nvSpPr>
        <p:spPr>
          <a:xfrm>
            <a:off x="10090676" y="334479"/>
            <a:ext cx="1152525" cy="1079039"/>
          </a:xfrm>
          <a:prstGeom prst="star5">
            <a:avLst/>
          </a:prstGeom>
          <a:solidFill>
            <a:srgbClr val="0070C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0A7107CD-1742-4DA6-8836-301D2D5942DA}"/>
              </a:ext>
            </a:extLst>
          </p:cNvPr>
          <p:cNvSpPr/>
          <p:nvPr/>
        </p:nvSpPr>
        <p:spPr>
          <a:xfrm>
            <a:off x="6861701" y="2077554"/>
            <a:ext cx="1152525" cy="107903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FFFF00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6C126E7-2175-4EE3-8E4B-20C05C5BE604}"/>
              </a:ext>
            </a:extLst>
          </p:cNvPr>
          <p:cNvSpPr/>
          <p:nvPr/>
        </p:nvSpPr>
        <p:spPr>
          <a:xfrm>
            <a:off x="10828070" y="407959"/>
            <a:ext cx="1078179" cy="1098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685800"/>
            <a:ext cx="9743132" cy="11892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 dirty="0"/>
              <a:t>Desert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36215" y="2263418"/>
            <a:ext cx="5779513" cy="334363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There is a surprising variety of animals living in the Sahara desert</a:t>
            </a:r>
          </a:p>
          <a:p>
            <a:pPr>
              <a:lnSpc>
                <a:spcPct val="90000"/>
              </a:lnSpc>
            </a:pPr>
            <a:r>
              <a:rPr lang="en-US" dirty="0"/>
              <a:t>90 bird species, 70 mammal species and 100 reptile species</a:t>
            </a:r>
          </a:p>
          <a:p>
            <a:pPr>
              <a:lnSpc>
                <a:spcPct val="90000"/>
              </a:lnSpc>
            </a:pPr>
            <a:r>
              <a:rPr lang="en-US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90000"/>
              </a:lnSpc>
            </a:pPr>
            <a:r>
              <a:rPr lang="en-US" dirty="0"/>
              <a:t>Most mammals are relatively small to prevent water loss and live in burrows during the day</a:t>
            </a:r>
          </a:p>
          <a:p>
            <a:pPr>
              <a:lnSpc>
                <a:spcPct val="90000"/>
              </a:lnSpc>
            </a:pPr>
            <a:r>
              <a:rPr lang="en-US" dirty="0"/>
              <a:t>A number of species are critically endangered </a:t>
            </a:r>
          </a:p>
        </p:txBody>
      </p:sp>
      <p:sp>
        <p:nvSpPr>
          <p:cNvPr id="5" name="Star: 4 Points 4">
            <a:extLst>
              <a:ext uri="{FF2B5EF4-FFF2-40B4-BE49-F238E27FC236}">
                <a16:creationId xmlns:a16="http://schemas.microsoft.com/office/drawing/2014/main" id="{AF8D673C-66EA-4243-9A37-2157B7254A76}"/>
              </a:ext>
            </a:extLst>
          </p:cNvPr>
          <p:cNvSpPr/>
          <p:nvPr/>
        </p:nvSpPr>
        <p:spPr>
          <a:xfrm>
            <a:off x="11024720" y="4982902"/>
            <a:ext cx="895350" cy="10668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4587080-48D1-403F-B329-C54F46971A54}"/>
              </a:ext>
            </a:extLst>
          </p:cNvPr>
          <p:cNvSpPr/>
          <p:nvPr/>
        </p:nvSpPr>
        <p:spPr>
          <a:xfrm>
            <a:off x="9101756" y="2895601"/>
            <a:ext cx="1446835" cy="1066799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362" y="2842760"/>
            <a:ext cx="6437841" cy="243046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The smallest fox species</a:t>
            </a:r>
          </a:p>
          <a:p>
            <a:pPr>
              <a:spcBef>
                <a:spcPts val="0"/>
              </a:spcBef>
            </a:pPr>
            <a:r>
              <a:rPr lang="en-US" dirty="0"/>
              <a:t>Large ears which help them keep cool </a:t>
            </a:r>
          </a:p>
          <a:p>
            <a:pPr>
              <a:spcBef>
                <a:spcPts val="0"/>
              </a:spcBef>
            </a:pPr>
            <a:r>
              <a:rPr lang="en-US" dirty="0"/>
              <a:t>They eat reptiles, insects and rodent eggs</a:t>
            </a:r>
          </a:p>
          <a:p>
            <a:pPr>
              <a:spcBef>
                <a:spcPts val="0"/>
              </a:spcBef>
            </a:pPr>
            <a:r>
              <a:rPr lang="en-US" dirty="0"/>
              <a:t>They have developed the ability to go without water for long periods of time</a:t>
            </a:r>
          </a:p>
        </p:txBody>
      </p:sp>
      <p:pic>
        <p:nvPicPr>
          <p:cNvPr id="5" name="Picture 4" descr="A fox standing in the dirt&#10;&#10;Description automatically generated">
            <a:extLst>
              <a:ext uri="{FF2B5EF4-FFF2-40B4-BE49-F238E27FC236}">
                <a16:creationId xmlns:a16="http://schemas.microsoft.com/office/drawing/2014/main" id="{3D96FD02-407B-44CC-BF4E-932523335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603" y="2105024"/>
            <a:ext cx="3650533" cy="243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4311" y="2962274"/>
            <a:ext cx="4895055" cy="31242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pic>
        <p:nvPicPr>
          <p:cNvPr id="5" name="Content Placeholder 4" descr="A white cow standing on top of a sandy beach&#10;&#10;Description automatically generated">
            <a:extLst>
              <a:ext uri="{FF2B5EF4-FFF2-40B4-BE49-F238E27FC236}">
                <a16:creationId xmlns:a16="http://schemas.microsoft.com/office/drawing/2014/main" id="{66D3A1B1-491A-4927-A464-36496E97BE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664450" y="3117850"/>
            <a:ext cx="2781300" cy="22225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644DC6-6AC6-411C-9138-6F6ECA96C4CA}"/>
              </a:ext>
            </a:extLst>
          </p:cNvPr>
          <p:cNvSpPr txBox="1"/>
          <p:nvPr/>
        </p:nvSpPr>
        <p:spPr>
          <a:xfrm>
            <a:off x="7664450" y="5340350"/>
            <a:ext cx="278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 dirty="0">
                <a:hlinkClick r:id="rId3" tooltip="https://en.wikipedia.org/wiki/Addax"/>
              </a:rPr>
              <a:t>This Photo</a:t>
            </a:r>
            <a:r>
              <a:rPr lang="en-IE" sz="900" dirty="0"/>
              <a:t> by Unknown Author is licensed under </a:t>
            </a:r>
            <a:r>
              <a:rPr lang="en-IE" sz="900" dirty="0">
                <a:hlinkClick r:id="rId4" tooltip="https://creativecommons.org/licenses/by-sa/3.0/"/>
              </a:rPr>
              <a:t>CC BY-SA</a:t>
            </a:r>
            <a:endParaRPr lang="en-IE" sz="900" dirty="0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9B227BCC-B479-41BD-9C5C-2BC4F885F807}"/>
              </a:ext>
            </a:extLst>
          </p:cNvPr>
          <p:cNvSpPr/>
          <p:nvPr/>
        </p:nvSpPr>
        <p:spPr>
          <a:xfrm>
            <a:off x="5755478" y="3830637"/>
            <a:ext cx="1247775" cy="18954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5236" y="502252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dirty="0"/>
              <a:t>Plants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8020" y="2175103"/>
            <a:ext cx="406443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400 species of plants in the Sahara desert</a:t>
            </a:r>
          </a:p>
          <a:p>
            <a:r>
              <a:rPr lang="en-US" sz="2000" dirty="0"/>
              <a:t>Some types of plants are...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Laperrine's Olive Tree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Doum Palm Tree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Wild Desert Gourd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Peyote Cactus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Desert Thyme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5" name="Content Placeholder 8" descr="A close up of a cactus&#10;&#10;Description automatically generated">
            <a:extLst>
              <a:ext uri="{FF2B5EF4-FFF2-40B4-BE49-F238E27FC236}">
                <a16:creationId xmlns:a16="http://schemas.microsoft.com/office/drawing/2014/main" id="{1A116089-4B98-4321-B0B8-7B2629D9A2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749175" y="2279276"/>
            <a:ext cx="3583292" cy="3416072"/>
          </a:xfrm>
        </p:spPr>
      </p:pic>
    </p:spTree>
    <p:extLst>
      <p:ext uri="{BB962C8B-B14F-4D97-AF65-F5344CB8AC3E}">
        <p14:creationId xmlns:p14="http://schemas.microsoft.com/office/powerpoint/2010/main" val="247534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98711310-F1DC-4FEA-B218-C1F27C13EDBC}"/>
</file>

<file path=customXml/itemProps2.xml><?xml version="1.0" encoding="utf-8"?>
<ds:datastoreItem xmlns:ds="http://schemas.openxmlformats.org/officeDocument/2006/customXml" ds:itemID="{4E586BC6-C46B-420F-A841-7B1F475C2514}"/>
</file>

<file path=customXml/itemProps3.xml><?xml version="1.0" encoding="utf-8"?>
<ds:datastoreItem xmlns:ds="http://schemas.openxmlformats.org/officeDocument/2006/customXml" ds:itemID="{B457D5BA-54A0-40D0-BBE9-8B529D2230A8}"/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228</TotalTime>
  <Words>371</Words>
  <PresentationFormat>Widescreen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</vt:lpstr>
      <vt:lpstr>Corbel</vt:lpstr>
      <vt:lpstr>Times New Roman</vt:lpstr>
      <vt:lpstr>Parallax</vt:lpstr>
      <vt:lpstr>Desert Environments </vt:lpstr>
      <vt:lpstr>Deserts</vt:lpstr>
      <vt:lpstr>Conditions</vt:lpstr>
      <vt:lpstr>Oases </vt:lpstr>
      <vt:lpstr>In Focus - The Sahara Desert</vt:lpstr>
      <vt:lpstr>Desert Animals</vt:lpstr>
      <vt:lpstr>Fennec Foxes</vt:lpstr>
      <vt:lpstr>Endangered Animals</vt:lpstr>
      <vt:lpstr>Plants 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2020-03-07T14:48:34Z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