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3480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8478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9517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5708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38989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480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4948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80484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5333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31374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6955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44ABD-0C78-4E73-A902-46FA6F73255A}" type="datetimeFigureOut">
              <a:rPr lang="en-SG" smtClean="0"/>
              <a:t>16/2/2020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7DFB9-54E3-42FC-9B9E-2EE8032052B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7854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75CD2-4779-473C-881D-7E9EE7390F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Debate Team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2D585D-94FA-4834-8D3C-CDFF8E7EEC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dirty="0"/>
              <a:t>Examining All Angles</a:t>
            </a:r>
          </a:p>
        </p:txBody>
      </p:sp>
    </p:spTree>
    <p:extLst>
      <p:ext uri="{BB962C8B-B14F-4D97-AF65-F5344CB8AC3E}">
        <p14:creationId xmlns:p14="http://schemas.microsoft.com/office/powerpoint/2010/main" val="227466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5A2CAD4D-8797-4722-8180-08B1E8FC0AE0}"/>
</file>

<file path=customXml/itemProps2.xml><?xml version="1.0" encoding="utf-8"?>
<ds:datastoreItem xmlns:ds="http://schemas.openxmlformats.org/officeDocument/2006/customXml" ds:itemID="{AE271AA1-A821-43EA-B3FE-FFC244CA8B3A}"/>
</file>

<file path=customXml/itemProps3.xml><?xml version="1.0" encoding="utf-8"?>
<ds:datastoreItem xmlns:ds="http://schemas.openxmlformats.org/officeDocument/2006/customXml" ds:itemID="{D2A70A21-AEDF-42A3-8BA0-39E8CE235764}"/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</Words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Debate Team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2013-02-04T09:21:54Z</dcterms:created>
  <dcterms:modified xsi:type="dcterms:W3CDTF">2020-02-16T10:49:28Z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