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6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58" r:id="rId4"/>
    <p:sldId id="267" r:id="rId5"/>
    <p:sldId id="270" r:id="rId6"/>
    <p:sldId id="264" r:id="rId7"/>
    <p:sldId id="268" r:id="rId8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07/16/96</a:t>
            </a:r>
            <a:endParaRPr lang="en-US" sz="1200" i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##</a:t>
            </a:r>
            <a:endParaRPr lang="en-US" sz="1200" i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5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3466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056795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3459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578594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84069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35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04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66800" y="1981200"/>
            <a:ext cx="78486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5411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C4B12F-14FE-430A-8C94-B167BAE1FA97}" type="datetime1">
              <a:rPr lang="en-US"/>
              <a:pPr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92513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2151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328E26-3E36-4DE7-AF60-FE498587C1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9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7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4165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51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2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28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8589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843808" y="4203236"/>
            <a:ext cx="3780421" cy="737932"/>
          </a:xfrm>
        </p:spPr>
        <p:txBody>
          <a:bodyPr>
            <a:normAutofit/>
          </a:bodyPr>
          <a:lstStyle/>
          <a:p>
            <a:r>
              <a:rPr lang="en-US" dirty="0"/>
              <a:t>Semester 1 Meeting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965E4A-31DB-489F-9A9F-B9E494991810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647700" y="13716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170EB9-FB76-44FF-BAED-B08BFBABFA56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800100" y="15240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54C80-1989-4E08-B3EB-D3BC570179D0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952500" y="16764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Welcome and Introductions</a:t>
            </a:r>
          </a:p>
          <a:p>
            <a:pPr>
              <a:lnSpc>
                <a:spcPct val="200000"/>
              </a:lnSpc>
            </a:pPr>
            <a:r>
              <a:rPr lang="en-US" dirty="0"/>
              <a:t>Our Mission</a:t>
            </a:r>
          </a:p>
          <a:p>
            <a:pPr>
              <a:lnSpc>
                <a:spcPct val="200000"/>
              </a:lnSpc>
            </a:pPr>
            <a:r>
              <a:rPr lang="en-US" dirty="0"/>
              <a:t>Fundraising</a:t>
            </a:r>
          </a:p>
          <a:p>
            <a:pPr>
              <a:lnSpc>
                <a:spcPct val="200000"/>
              </a:lnSpc>
            </a:pPr>
            <a:r>
              <a:rPr lang="en-US" dirty="0"/>
              <a:t>Highlights of past year</a:t>
            </a:r>
          </a:p>
          <a:p>
            <a:pPr>
              <a:lnSpc>
                <a:spcPct val="200000"/>
              </a:lnSpc>
            </a:pPr>
            <a:r>
              <a:rPr lang="en-US" dirty="0"/>
              <a:t>Prior Goals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Exchange Program</a:t>
            </a:r>
          </a:p>
          <a:p>
            <a:pPr>
              <a:lnSpc>
                <a:spcPct val="200000"/>
              </a:lnSpc>
            </a:pPr>
            <a:r>
              <a:rPr lang="en-US" b="1" dirty="0"/>
              <a:t>Student Canteen </a:t>
            </a:r>
            <a:r>
              <a:rPr lang="en-US" dirty="0"/>
              <a:t>improvements</a:t>
            </a:r>
          </a:p>
          <a:p>
            <a:pPr>
              <a:lnSpc>
                <a:spcPct val="200000"/>
              </a:lnSpc>
            </a:pPr>
            <a:r>
              <a:rPr lang="en-US" dirty="0"/>
              <a:t>2 new committees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this Semester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Trip Abroad</a:t>
            </a:r>
          </a:p>
          <a:p>
            <a:pPr>
              <a:lnSpc>
                <a:spcPct val="200000"/>
              </a:lnSpc>
            </a:pPr>
            <a:r>
              <a:rPr lang="en-US" dirty="0"/>
              <a:t>Charity goals</a:t>
            </a:r>
          </a:p>
          <a:p>
            <a:pPr>
              <a:lnSpc>
                <a:spcPct val="200000"/>
              </a:lnSpc>
            </a:pPr>
            <a:r>
              <a:rPr lang="en-US" dirty="0"/>
              <a:t>Other key efforts</a:t>
            </a:r>
          </a:p>
          <a:p>
            <a:pPr>
              <a:lnSpc>
                <a:spcPct val="200000"/>
              </a:lnSpc>
            </a:pPr>
            <a:r>
              <a:rPr lang="en-US" dirty="0"/>
              <a:t>Analysis of trip abroad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r>
              <a:rPr lang="en-US" dirty="0"/>
              <a:t>Charity Fundraising </a:t>
            </a:r>
          </a:p>
        </p:txBody>
      </p:sp>
      <p:sp>
        <p:nvSpPr>
          <p:cNvPr id="7177" name="Rectangle 9"/>
          <p:cNvSpPr>
            <a:spLocks noGrp="1" noChangeArrowheads="1" noTextEdit="1"/>
          </p:cNvSpPr>
          <p:nvPr>
            <p:ph type="chart" idx="1"/>
          </p:nvPr>
        </p:nvSpPr>
        <p:spPr>
          <a:xfrm>
            <a:off x="1079612" y="2024844"/>
            <a:ext cx="5521424" cy="3572036"/>
          </a:xfrm>
        </p:spPr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7A83D-C967-4541-91EA-6CE445608D9E}" type="datetime1">
              <a:rPr lang="en-US"/>
              <a:pPr/>
              <a:t>3/1/2020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5820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dirty="0"/>
              <a:t>I.T. Club</a:t>
            </a:r>
          </a:p>
          <a:p>
            <a:pPr>
              <a:lnSpc>
                <a:spcPct val="200000"/>
              </a:lnSpc>
            </a:pPr>
            <a:r>
              <a:rPr lang="en-US" dirty="0"/>
              <a:t>Gymnastics</a:t>
            </a:r>
          </a:p>
          <a:p>
            <a:pPr>
              <a:lnSpc>
                <a:spcPct val="200000"/>
              </a:lnSpc>
            </a:pPr>
            <a:r>
              <a:rPr lang="en-US" dirty="0"/>
              <a:t>Chess Club</a:t>
            </a:r>
          </a:p>
          <a:p>
            <a:pPr>
              <a:lnSpc>
                <a:spcPct val="200000"/>
              </a:lnSpc>
            </a:pPr>
            <a:r>
              <a:rPr lang="en-US" dirty="0"/>
              <a:t>Basketball Team</a:t>
            </a:r>
          </a:p>
          <a:p>
            <a:pPr>
              <a:lnSpc>
                <a:spcPct val="200000"/>
              </a:lnSpc>
            </a:pPr>
            <a:r>
              <a:rPr lang="en-US" dirty="0"/>
              <a:t>Debate Team</a:t>
            </a:r>
          </a:p>
          <a:p>
            <a:pPr>
              <a:lnSpc>
                <a:spcPct val="200000"/>
              </a:lnSpc>
            </a:pPr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Summarize key successes/challenges</a:t>
            </a:r>
          </a:p>
          <a:p>
            <a:pPr>
              <a:lnSpc>
                <a:spcPct val="200000"/>
              </a:lnSpc>
            </a:pPr>
            <a:r>
              <a:rPr lang="en-US" dirty="0"/>
              <a:t>Reiterate key goals</a:t>
            </a:r>
          </a:p>
          <a:p>
            <a:pPr>
              <a:lnSpc>
                <a:spcPct val="200000"/>
              </a:lnSpc>
            </a:pPr>
            <a:r>
              <a:rPr lang="en-US" dirty="0"/>
              <a:t>Charity Events</a:t>
            </a:r>
          </a:p>
          <a:p>
            <a:pPr>
              <a:lnSpc>
                <a:spcPct val="200000"/>
              </a:lnSpc>
            </a:pPr>
            <a:r>
              <a:rPr lang="en-US" dirty="0"/>
              <a:t>Future Planning</a:t>
            </a:r>
          </a:p>
          <a:p>
            <a:pPr>
              <a:lnSpc>
                <a:spcPct val="200000"/>
              </a:lnSpc>
            </a:pPr>
            <a:r>
              <a:rPr lang="en-US" dirty="0"/>
              <a:t>Thanks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681846F4-2F35-47A8-B298-821290F6BB52}"/>
</file>

<file path=customXml/itemProps2.xml><?xml version="1.0" encoding="utf-8"?>
<ds:datastoreItem xmlns:ds="http://schemas.openxmlformats.org/officeDocument/2006/customXml" ds:itemID="{4A83E261-DCA1-4151-8303-A6A5B7762DF1}"/>
</file>

<file path=customXml/itemProps3.xml><?xml version="1.0" encoding="utf-8"?>
<ds:datastoreItem xmlns:ds="http://schemas.openxmlformats.org/officeDocument/2006/customXml" ds:itemID="{6E80EDD3-1649-4F02-9EDB-28BD925D8608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264</TotalTime>
  <Words>118</Words>
  <PresentationFormat>On-screen Show (4:3)</PresentationFormat>
  <Paragraphs>51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 3</vt:lpstr>
      <vt:lpstr>Facet</vt:lpstr>
      <vt:lpstr>Student Council</vt:lpstr>
      <vt:lpstr>Agenda</vt:lpstr>
      <vt:lpstr>Highlights of Past Year</vt:lpstr>
      <vt:lpstr>Goals for this Semester</vt:lpstr>
      <vt:lpstr>Charity Fundraising </vt:lpstr>
      <vt:lpstr>Activities and Clubs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2020-03-01T20:27:51Z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