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68" r:id="rId3"/>
    <p:sldId id="273" r:id="rId4"/>
    <p:sldId id="258" r:id="rId5"/>
    <p:sldId id="257" r:id="rId6"/>
    <p:sldId id="266" r:id="rId7"/>
    <p:sldId id="265" r:id="rId8"/>
    <p:sldId id="259" r:id="rId9"/>
    <p:sldId id="270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35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2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893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92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6029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88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979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7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83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714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1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3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85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76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4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09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  <p:sldLayoutId id="2147483914" r:id="rId14"/>
    <p:sldLayoutId id="2147483915" r:id="rId15"/>
    <p:sldLayoutId id="214748391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heclubofcompulsivereaders.blogspot.com/2010/03/sacramentalizing-ingest-of-peyote-in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pedia.org/wiki/file:camel_in_petra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ddax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mepasmal.ch/tag/affiche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nc-sa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Wildlife_of_Libya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Desert Environments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Class Project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501A0-8BB2-4706-913B-C796F1CD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7197" y="2335695"/>
            <a:ext cx="6627711" cy="2471570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THE END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7D6DE-9A3F-4D6B-90B5-71DCE47E9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7105" y="5704003"/>
            <a:ext cx="7567803" cy="115399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We hope you enjoyed our presentation!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8B4427-F51F-43F2-A00E-D977F9B25FB1}"/>
              </a:ext>
            </a:extLst>
          </p:cNvPr>
          <p:cNvSpPr txBox="1"/>
          <p:nvPr/>
        </p:nvSpPr>
        <p:spPr>
          <a:xfrm>
            <a:off x="8153400" y="618694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rgbClr val="22222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2100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5" name="Picture 4" descr="A sunset in the background&#10;&#10;Description automatically generated">
            <a:extLst>
              <a:ext uri="{FF2B5EF4-FFF2-40B4-BE49-F238E27FC236}">
                <a16:creationId xmlns:a16="http://schemas.microsoft.com/office/drawing/2014/main" id="{19EF11C8-350F-44A5-BF75-615AA892F1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8" r="27613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96298A-3E7D-4457-871C-5718B2422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Deserts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F8C4E-09E8-4419-9BA2-05DFB3A6E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/>
            <a:r>
              <a:rPr lang="en-US" dirty="0"/>
              <a:t>Deserts form through a weathering process - when temperatures between day and fluctuate greatly it puts strain on rocks and breaks them down over millions of years into grains of sand</a:t>
            </a:r>
            <a:endParaRPr lang="en-US"/>
          </a:p>
          <a:p>
            <a:r>
              <a:rPr lang="en-US" dirty="0"/>
              <a:t>There are 3 types of deserts :</a:t>
            </a:r>
            <a:endParaRPr lang="en-US"/>
          </a:p>
          <a:p>
            <a:pPr lvl="1"/>
            <a:r>
              <a:rPr lang="en-US" b="1" dirty="0"/>
              <a:t>Subtropical</a:t>
            </a:r>
            <a:r>
              <a:rPr lang="en-US" dirty="0"/>
              <a:t> - hot and </a:t>
            </a:r>
            <a:r>
              <a:rPr lang="en-US" b="1" dirty="0"/>
              <a:t>dry</a:t>
            </a:r>
            <a:r>
              <a:rPr lang="en-US" dirty="0"/>
              <a:t> all year round</a:t>
            </a:r>
            <a:endParaRPr lang="en-US"/>
          </a:p>
          <a:p>
            <a:pPr lvl="1"/>
            <a:r>
              <a:rPr lang="en-US" b="1" dirty="0"/>
              <a:t>Coastal</a:t>
            </a:r>
            <a:r>
              <a:rPr lang="en-US" dirty="0"/>
              <a:t> - cool winters and warm summers</a:t>
            </a:r>
            <a:endParaRPr lang="en-US"/>
          </a:p>
          <a:p>
            <a:pPr lvl="1"/>
            <a:r>
              <a:rPr lang="en-US" b="1" dirty="0"/>
              <a:t>Polar</a:t>
            </a:r>
            <a:r>
              <a:rPr lang="en-US" dirty="0"/>
              <a:t> - cold all year round</a:t>
            </a:r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3007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9" name="Content Placeholder 8" descr="A close up of a cactus&#10;&#10;Description automatically generated">
            <a:extLst>
              <a:ext uri="{FF2B5EF4-FFF2-40B4-BE49-F238E27FC236}">
                <a16:creationId xmlns:a16="http://schemas.microsoft.com/office/drawing/2014/main" id="{90DAFEE8-B952-43B0-809A-BD69B26FA7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-1" b="9194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0F83E3-16F7-42A5-8D5F-7C37DC53D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Plants</a:t>
            </a:r>
            <a:br>
              <a:rPr lang="en-US" dirty="0"/>
            </a:b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47ED7E-113B-4DFE-A7BE-553D74B0F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400 species of plants are found in the Sahara desert</a:t>
            </a:r>
          </a:p>
          <a:p>
            <a:r>
              <a:rPr lang="en-US" dirty="0"/>
              <a:t>Some types of plants are...</a:t>
            </a:r>
          </a:p>
          <a:p>
            <a:endParaRPr lang="en-US" dirty="0"/>
          </a:p>
          <a:p>
            <a:pPr marL="800100" lvl="1" indent="-342900"/>
            <a:r>
              <a:rPr lang="en-US" dirty="0"/>
              <a:t>Laperrine's Olive Tree</a:t>
            </a:r>
          </a:p>
          <a:p>
            <a:pPr marL="800100" lvl="1" indent="-342900"/>
            <a:r>
              <a:rPr lang="en-US" dirty="0"/>
              <a:t>Doum Palm Tree</a:t>
            </a:r>
          </a:p>
          <a:p>
            <a:pPr marL="800100" lvl="1" indent="-342900"/>
            <a:r>
              <a:rPr lang="en-US" dirty="0"/>
              <a:t>Wild Desert Gourd</a:t>
            </a:r>
          </a:p>
          <a:p>
            <a:pPr marL="800100" lvl="1" indent="-342900"/>
            <a:r>
              <a:rPr lang="en-US" dirty="0"/>
              <a:t>Peyote Cactus</a:t>
            </a:r>
          </a:p>
          <a:p>
            <a:pPr marL="800100" lvl="1" indent="-342900"/>
            <a:r>
              <a:rPr lang="en-US" dirty="0"/>
              <a:t>Desert Thyme</a:t>
            </a:r>
          </a:p>
          <a:p>
            <a:pPr marL="0" indent="0"/>
            <a:endParaRPr lang="en-US" dirty="0"/>
          </a:p>
          <a:p>
            <a:endParaRPr lang="en-US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87781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73EC2-37B7-4886-83C5-70C7E81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The Sahara Desert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1B0B3-7E86-4F59-9BF9-FA0BA125F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906" y="2293408"/>
            <a:ext cx="7094220" cy="347874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Located in the African continent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Subtropical desert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Largest hot desert in the world with an area of 9.2 kilometers squared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Covers a third of the African continent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It spans 8 country’s; Algeria, Chad, Egypt, Libya, Mali, Morocco, Niger, Sudan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70% gravel, 30% sand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9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9331D-048D-4462-9ACB-4E8175603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3467283" cy="117944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4000" dirty="0"/>
              <a:t>Animals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6DAA2-4851-440C-870F-50EE1B22C0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850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There is a surprising variety of animals living in the Sahara desert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90 bird species, 70 mammal species and 100 reptile species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Examples; camels, fennec foxes, ostriches, chameleons, scorpions, viper snakes, west African crocodile, Saharan silver ant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Most mammals are relatively small to prevent water loss and live in burrows during the day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A number of species are critically endangered </a:t>
            </a:r>
          </a:p>
        </p:txBody>
      </p:sp>
      <p:pic>
        <p:nvPicPr>
          <p:cNvPr id="8" name="Content Placeholder 7" descr="A couple of people standing next to a camel&#10;&#10;Description automatically generated">
            <a:extLst>
              <a:ext uri="{FF2B5EF4-FFF2-40B4-BE49-F238E27FC236}">
                <a16:creationId xmlns:a16="http://schemas.microsoft.com/office/drawing/2014/main" id="{CE1EA459-F45E-4533-B030-090A9CCD1A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5089525" y="2554356"/>
            <a:ext cx="3886953" cy="335050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654AB0-3514-4AB6-891A-207467504691}"/>
              </a:ext>
            </a:extLst>
          </p:cNvPr>
          <p:cNvSpPr txBox="1"/>
          <p:nvPr/>
        </p:nvSpPr>
        <p:spPr>
          <a:xfrm flipH="1">
            <a:off x="5089525" y="5904866"/>
            <a:ext cx="41846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://commons.wikipedia.org/wiki/file:camel_in_petra3.jpg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sa/3.0/"/>
              </a:rPr>
              <a:t>CC BY-SA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2726893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8CCD-895F-4FA0-BC0B-3F85E708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Fennec Foxes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27F75-B355-41CE-8760-D2BEC9B30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8004" y="1574180"/>
            <a:ext cx="6950382" cy="245771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 smallest fox species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Large ears which help them keep cool 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eat reptiles, insects and rodent eggs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have developed the ability to go without water for long periods of time</a:t>
            </a:r>
          </a:p>
        </p:txBody>
      </p:sp>
      <p:pic>
        <p:nvPicPr>
          <p:cNvPr id="4" name="Picture 3" descr="A fox standing in the dirt&#10;&#10;Description automatically generated">
            <a:extLst>
              <a:ext uri="{FF2B5EF4-FFF2-40B4-BE49-F238E27FC236}">
                <a16:creationId xmlns:a16="http://schemas.microsoft.com/office/drawing/2014/main" id="{0B74F099-C4F4-4DA8-B274-0165D53B7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652" y="4409600"/>
            <a:ext cx="3677478" cy="24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30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4DDA-688F-464C-AE3D-C4AEE02A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Endangered 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658B3-0EBC-4F98-832F-A87ECB4FDF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Antelopes and gazelles have been over hunting drought and loss of habitat in the Sahara desert</a:t>
            </a:r>
          </a:p>
          <a:p>
            <a:pPr marL="0" indent="0">
              <a:buNone/>
            </a:pPr>
            <a:r>
              <a:rPr lang="en-US" dirty="0"/>
              <a:t>The </a:t>
            </a:r>
            <a:r>
              <a:rPr lang="en-US" b="1" dirty="0"/>
              <a:t>Addax is critically endangered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Fewer than 300 </a:t>
            </a:r>
            <a:r>
              <a:rPr lang="en-US" b="1" dirty="0"/>
              <a:t>antelope</a:t>
            </a:r>
            <a:r>
              <a:rPr lang="en-US" dirty="0"/>
              <a:t> left in Chad and Niger</a:t>
            </a:r>
            <a:endParaRPr lang="en-US" b="1" dirty="0"/>
          </a:p>
          <a:p>
            <a:endParaRPr lang="en-US" dirty="0"/>
          </a:p>
        </p:txBody>
      </p:sp>
      <p:pic>
        <p:nvPicPr>
          <p:cNvPr id="5" name="Content Placeholder 4" descr="A white cow standing on top of a sandy beach&#10;&#10;Description automatically generated">
            <a:extLst>
              <a:ext uri="{FF2B5EF4-FFF2-40B4-BE49-F238E27FC236}">
                <a16:creationId xmlns:a16="http://schemas.microsoft.com/office/drawing/2014/main" id="{4878FC2C-62E8-4BB4-9602-023FB2239E0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5791200" y="2990056"/>
            <a:ext cx="2781300" cy="22225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64E6A2-873C-40FF-985B-0A63D199C6D2}"/>
              </a:ext>
            </a:extLst>
          </p:cNvPr>
          <p:cNvSpPr txBox="1"/>
          <p:nvPr/>
        </p:nvSpPr>
        <p:spPr>
          <a:xfrm flipH="1">
            <a:off x="5791200" y="5212556"/>
            <a:ext cx="278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s://en.wikipedia.org/wiki/Addax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sa/3.0/"/>
              </a:rPr>
              <a:t>CC BY-SA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977546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4B09B-C202-4929-BE97-5C7FA5858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Climatic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93827-2BA2-4F42-8B8C-6D87055FEB7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The temperatures can go over 30 degrees and in the summer sometimes over 40 degrees</a:t>
            </a:r>
          </a:p>
          <a:p>
            <a:r>
              <a:rPr lang="en-US" dirty="0"/>
              <a:t>It normally gets less than 100 millimeters (3.9 in) of </a:t>
            </a:r>
            <a:r>
              <a:rPr lang="en-US" b="1" dirty="0"/>
              <a:t>rain</a:t>
            </a:r>
            <a:r>
              <a:rPr lang="en-US" dirty="0"/>
              <a:t> per year</a:t>
            </a:r>
          </a:p>
          <a:p>
            <a:r>
              <a:rPr lang="en-US" dirty="0"/>
              <a:t>It may fall to near freezing during winter nights In rainfall</a:t>
            </a:r>
          </a:p>
          <a:p>
            <a:endParaRPr lang="en-US" dirty="0"/>
          </a:p>
        </p:txBody>
      </p:sp>
      <p:pic>
        <p:nvPicPr>
          <p:cNvPr id="5" name="Content Placeholder 4" descr="A picture containing clock&#10;&#10;Description automatically generated">
            <a:extLst>
              <a:ext uri="{FF2B5EF4-FFF2-40B4-BE49-F238E27FC236}">
                <a16:creationId xmlns:a16="http://schemas.microsoft.com/office/drawing/2014/main" id="{2C86F19F-9403-49B1-9A8A-68A657F4A2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556453" y="2475909"/>
            <a:ext cx="3250794" cy="325079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FE2BA1-8FC1-4DE0-8B2B-B8871C206A62}"/>
              </a:ext>
            </a:extLst>
          </p:cNvPr>
          <p:cNvSpPr txBox="1"/>
          <p:nvPr/>
        </p:nvSpPr>
        <p:spPr>
          <a:xfrm>
            <a:off x="5556453" y="5726703"/>
            <a:ext cx="3250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://www.memepasmal.ch/tag/affiche/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nc-sa/3.0/"/>
              </a:rPr>
              <a:t>CC BY-SA-NC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294464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74AD3-142C-4D92-A7D5-692A03F58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Oasis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176D6-BAD9-43FC-9453-D9647D05D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An oasis is a fertile spot in a desert where water is found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They are crucial to keeping plants and animals alive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Content Placeholder 4" descr="A beach with a palm tree&#10;&#10;Description automatically generated">
            <a:extLst>
              <a:ext uri="{FF2B5EF4-FFF2-40B4-BE49-F238E27FC236}">
                <a16:creationId xmlns:a16="http://schemas.microsoft.com/office/drawing/2014/main" id="{796C5CF4-73CA-4140-AEEE-972AA68A27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89525" y="2706423"/>
            <a:ext cx="4184650" cy="2789766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C52224-C7C4-4B59-BFAE-19BC548774C8}"/>
              </a:ext>
            </a:extLst>
          </p:cNvPr>
          <p:cNvCxnSpPr/>
          <p:nvPr/>
        </p:nvCxnSpPr>
        <p:spPr>
          <a:xfrm>
            <a:off x="1104900" y="5362575"/>
            <a:ext cx="2352675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3FA5006-997F-4622-8208-DEB5F782BCE5}"/>
              </a:ext>
            </a:extLst>
          </p:cNvPr>
          <p:cNvSpPr txBox="1"/>
          <p:nvPr/>
        </p:nvSpPr>
        <p:spPr>
          <a:xfrm>
            <a:off x="5089525" y="5496189"/>
            <a:ext cx="41846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s://en.wikipedia.org/wiki/Wildlife_of_Libya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sa/3.0/"/>
              </a:rPr>
              <a:t>CC BY-SA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113714384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1A81CDB9-282A-430C-A087-AEDE88F930F7}"/>
</file>

<file path=customXml/itemProps2.xml><?xml version="1.0" encoding="utf-8"?>
<ds:datastoreItem xmlns:ds="http://schemas.openxmlformats.org/officeDocument/2006/customXml" ds:itemID="{B35C6A01-3E83-4E2B-A8DB-D8CA7376A697}"/>
</file>

<file path=customXml/itemProps3.xml><?xml version="1.0" encoding="utf-8"?>
<ds:datastoreItem xmlns:ds="http://schemas.openxmlformats.org/officeDocument/2006/customXml" ds:itemID="{FD168F07-B540-4772-BDFE-609A35C8D446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188</TotalTime>
  <Words>410</Words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</vt:lpstr>
      <vt:lpstr>Trebuchet MS</vt:lpstr>
      <vt:lpstr>Wingdings</vt:lpstr>
      <vt:lpstr>Wingdings 3</vt:lpstr>
      <vt:lpstr>Facet</vt:lpstr>
      <vt:lpstr>Desert Environments </vt:lpstr>
      <vt:lpstr>Deserts</vt:lpstr>
      <vt:lpstr>Plants </vt:lpstr>
      <vt:lpstr>In Focus - The Sahara Desert</vt:lpstr>
      <vt:lpstr>Animals</vt:lpstr>
      <vt:lpstr>In Focus - Fennec Foxes</vt:lpstr>
      <vt:lpstr>Endangered Animals</vt:lpstr>
      <vt:lpstr>Climatic Conditions</vt:lpstr>
      <vt:lpstr>Oasis 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2013-07-15T20:26:40Z</dcterms:created>
  <dcterms:modified xsi:type="dcterms:W3CDTF">2020-03-07T15:58:42Z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