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8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9" r:id="rId3"/>
    <p:sldId id="258" r:id="rId4"/>
    <p:sldId id="262" r:id="rId5"/>
    <p:sldId id="264" r:id="rId6"/>
    <p:sldId id="272" r:id="rId7"/>
    <p:sldId id="267" r:id="rId8"/>
    <p:sldId id="268" r:id="rId9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571" autoAdjust="0"/>
  </p:normalViewPr>
  <p:slideViewPr>
    <p:cSldViewPr>
      <p:cViewPr varScale="1">
        <p:scale>
          <a:sx n="100" d="100"/>
          <a:sy n="100" d="100"/>
        </p:scale>
        <p:origin x="130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2C35F-DA15-4107-9BE1-7D7A5089518D}" type="datetimeFigureOut">
              <a:rPr lang="en-US" smtClean="0"/>
              <a:pPr/>
              <a:t>3/7/2020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7488-A2A3-4F59-B542-C5D82E20FA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23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140882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7518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751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7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 dirty="0"/>
              <a:t>07/16/96</a:t>
            </a:r>
            <a:endParaRPr lang="en-US" sz="1200" i="0" dirty="0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 dirty="0"/>
              <a:t>##</a:t>
            </a:r>
            <a:endParaRPr lang="en-US" sz="1200" i="0" dirty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new healthy options available in the canteen. If needed, explain the improvements made to date.</a:t>
            </a:r>
          </a:p>
        </p:txBody>
      </p:sp>
    </p:spTree>
    <p:extLst>
      <p:ext uri="{BB962C8B-B14F-4D97-AF65-F5344CB8AC3E}">
        <p14:creationId xmlns:p14="http://schemas.microsoft.com/office/powerpoint/2010/main" val="951551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66489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16931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84976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57072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0445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6" descr="S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25780"/>
              <a:ext cx="1664208" cy="612648"/>
            </a:xfrm>
            <a:prstGeom prst="rect">
              <a:avLst/>
            </a:prstGeom>
          </p:spPr>
        </p:pic>
        <p:pic>
          <p:nvPicPr>
            <p:cNvPr id="14" name="Picture 13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719572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26916A32-C0A1-4DAD-88F0-EBAF635C289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970CC0D4-5D24-4C68-9811-EDD7988B466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11840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9548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81244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347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2596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7289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6445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2265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67503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465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DFBD8-76D8-4710-B561-FFF146D7A87B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B99A-F444-4058-9CE1-4745EE7F7B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11986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9668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47265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969D-FC47-4716-96D1-1FD416BD3A5B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B3D1-97BB-4922-B3DA-C0F87F388169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9320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D05EA-C9AF-42AB-ACD7-EAA28B001026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1DEA2-8F74-4A7F-B1A5-1CE18EB907C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6526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61473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70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88200-9979-43D4-B685-FEF45C09D1A9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5619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pic>
          <p:nvPicPr>
            <p:cNvPr id="8" name="Picture 7" descr="S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39689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6211888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05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d/3.0/" TargetMode="External"/><Relationship Id="rId4" Type="http://schemas.openxmlformats.org/officeDocument/2006/relationships/hyperlink" Target="https://www.flickr.com/photos/cwkarl/14706451103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6" name="Rectangle 76">
            <a:extLst>
              <a:ext uri="{FF2B5EF4-FFF2-40B4-BE49-F238E27FC236}">
                <a16:creationId xmlns:a16="http://schemas.microsoft.com/office/drawing/2014/main" id="{5CCAF7D5-2AD8-4BDF-BE92-13524EA04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107" name="Rectangle 78">
            <a:extLst>
              <a:ext uri="{FF2B5EF4-FFF2-40B4-BE49-F238E27FC236}">
                <a16:creationId xmlns:a16="http://schemas.microsoft.com/office/drawing/2014/main" id="{F8C92429-C2FF-43F8-9F54-FF73D12718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7012" y="0"/>
            <a:ext cx="9143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CB8E75E6-FD49-46E3-B23E-9D5C97110F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600" y="628539"/>
            <a:ext cx="8178799" cy="5600922"/>
          </a:xfrm>
          <a:prstGeom prst="rect">
            <a:avLst/>
          </a:prstGeom>
          <a:solidFill>
            <a:schemeClr val="accent6"/>
          </a:solidFill>
          <a:ln cap="sq">
            <a:noFill/>
            <a:miter lim="800000"/>
          </a:ln>
          <a:effectLst>
            <a:outerShdw blurRad="114300" dist="127000" dir="5400000" sx="99000" sy="99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/>
          </a:scene3d>
          <a:sp3d contourW="6350">
            <a:contourClr>
              <a:schemeClr val="accent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58EE6BA1-F87F-4073-B5AB-365A42AD3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4647" y="790956"/>
            <a:ext cx="7934706" cy="527608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5875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78247" y="1275587"/>
            <a:ext cx="7197632" cy="3319285"/>
          </a:xfrm>
        </p:spPr>
        <p:txBody>
          <a:bodyPr anchor="ctr">
            <a:normAutofit/>
          </a:bodyPr>
          <a:lstStyle/>
          <a:p>
            <a:r>
              <a:rPr lang="en-US" sz="5200" dirty="0">
                <a:solidFill>
                  <a:srgbClr val="FFFFFF"/>
                </a:solidFill>
              </a:rPr>
              <a:t>Student Council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470026" y="4981075"/>
            <a:ext cx="6203947" cy="65350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Annual Meeting</a:t>
            </a:r>
          </a:p>
        </p:txBody>
      </p:sp>
      <p:cxnSp>
        <p:nvCxnSpPr>
          <p:cNvPr id="4108" name="Straight Connector 84">
            <a:extLst>
              <a:ext uri="{FF2B5EF4-FFF2-40B4-BE49-F238E27FC236}">
                <a16:creationId xmlns:a16="http://schemas.microsoft.com/office/drawing/2014/main" id="{19B678A5-A064-46A6-817F-AE02396CCF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84163" y="4769963"/>
            <a:ext cx="97567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Welcome and Introductions</a:t>
            </a:r>
          </a:p>
          <a:p>
            <a:r>
              <a:rPr lang="en-US" dirty="0"/>
              <a:t>Our Mission</a:t>
            </a:r>
          </a:p>
          <a:p>
            <a:r>
              <a:rPr lang="en-US" dirty="0"/>
              <a:t>Fundraising</a:t>
            </a:r>
          </a:p>
          <a:p>
            <a:r>
              <a:rPr lang="en-US" dirty="0"/>
              <a:t>Highlights of past year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>
          <a:xfrm>
            <a:off x="1192307" y="3024675"/>
            <a:ext cx="6798736" cy="183896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Exchange Program</a:t>
            </a:r>
          </a:p>
          <a:p>
            <a:r>
              <a:rPr lang="en-US" dirty="0"/>
              <a:t>Student Canteen improvements</a:t>
            </a:r>
          </a:p>
          <a:p>
            <a:r>
              <a:rPr lang="en-US" dirty="0"/>
              <a:t>New committees</a:t>
            </a:r>
          </a:p>
          <a:p>
            <a:r>
              <a:rPr lang="en-US" dirty="0"/>
              <a:t>Field Trips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Mission</a:t>
            </a:r>
          </a:p>
        </p:txBody>
      </p:sp>
      <p:sp>
        <p:nvSpPr>
          <p:cNvPr id="10250" name="Rectangle 1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Inform</a:t>
            </a:r>
          </a:p>
          <a:p>
            <a:pPr lvl="1"/>
            <a:r>
              <a:rPr lang="en-US" dirty="0"/>
              <a:t>Newsletter improvements</a:t>
            </a:r>
          </a:p>
          <a:p>
            <a:r>
              <a:rPr lang="en-US" b="1" dirty="0"/>
              <a:t>Support</a:t>
            </a:r>
          </a:p>
          <a:p>
            <a:pPr lvl="1"/>
            <a:r>
              <a:rPr lang="en-US" dirty="0"/>
              <a:t> Expand student spaces</a:t>
            </a:r>
          </a:p>
          <a:p>
            <a:r>
              <a:rPr lang="en-US" b="1" dirty="0"/>
              <a:t>Develop</a:t>
            </a:r>
          </a:p>
          <a:p>
            <a:pPr lvl="1"/>
            <a:r>
              <a:rPr lang="en-US" dirty="0"/>
              <a:t>Activates for the exchange program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and Clubs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I.T. Club</a:t>
            </a:r>
          </a:p>
          <a:p>
            <a:r>
              <a:rPr lang="en-US" dirty="0"/>
              <a:t>Gymnastics</a:t>
            </a:r>
          </a:p>
          <a:p>
            <a:r>
              <a:rPr lang="en-US" dirty="0"/>
              <a:t>Chess Club</a:t>
            </a:r>
          </a:p>
          <a:p>
            <a:r>
              <a:rPr lang="en-US" dirty="0"/>
              <a:t>Basketball Team</a:t>
            </a:r>
          </a:p>
          <a:p>
            <a:r>
              <a:rPr lang="en-US" dirty="0"/>
              <a:t>Debate Team</a:t>
            </a:r>
          </a:p>
          <a:p>
            <a:r>
              <a:rPr lang="en-US" dirty="0"/>
              <a:t>Science Club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for Semester 1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Trip Abroad</a:t>
            </a:r>
          </a:p>
          <a:p>
            <a:r>
              <a:rPr lang="en-US" dirty="0"/>
              <a:t>Charity goals</a:t>
            </a:r>
          </a:p>
          <a:p>
            <a:r>
              <a:rPr lang="en-US" dirty="0"/>
              <a:t>Canteen – more healthy choices</a:t>
            </a:r>
          </a:p>
          <a:p>
            <a:r>
              <a:rPr lang="en-US" dirty="0"/>
              <a:t>Review of trip abroad</a:t>
            </a:r>
          </a:p>
        </p:txBody>
      </p:sp>
    </p:spTree>
    <p:extLst>
      <p:ext uri="{BB962C8B-B14F-4D97-AF65-F5344CB8AC3E}">
        <p14:creationId xmlns:p14="http://schemas.microsoft.com/office/powerpoint/2010/main" val="24716632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pic>
        <p:nvPicPr>
          <p:cNvPr id="4" name="Content Placeholder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2BF4E750-2EB8-4558-B18C-10DD54C051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766094" y="2677445"/>
            <a:ext cx="5830242" cy="296453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9879D0-66E0-4F37-A8B5-4F0BE480E7AC}"/>
              </a:ext>
            </a:extLst>
          </p:cNvPr>
          <p:cNvSpPr txBox="1"/>
          <p:nvPr/>
        </p:nvSpPr>
        <p:spPr>
          <a:xfrm>
            <a:off x="1766094" y="5635872"/>
            <a:ext cx="5830242" cy="23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>
                <a:hlinkClick r:id="rId4" tooltip="https://www.flickr.com/photos/cwkarl/14706451103/"/>
              </a:rPr>
              <a:t>This Photo</a:t>
            </a:r>
            <a:r>
              <a:rPr lang="en-IE" sz="900"/>
              <a:t> by Unknown Author is licensed under </a:t>
            </a:r>
            <a:r>
              <a:rPr lang="en-IE" sz="900">
                <a:hlinkClick r:id="rId5" tooltip="https://creativecommons.org/licenses/by-nd/3.0/"/>
              </a:rPr>
              <a:t>CC BY-ND</a:t>
            </a:r>
            <a:endParaRPr lang="en-IE" sz="9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Key successes/challenges</a:t>
            </a:r>
          </a:p>
          <a:p>
            <a:r>
              <a:rPr lang="en-US" dirty="0"/>
              <a:t>Charity Events</a:t>
            </a:r>
          </a:p>
          <a:p>
            <a:r>
              <a:rPr lang="en-US" dirty="0"/>
              <a:t>Looking Ahead</a:t>
            </a:r>
          </a:p>
          <a:p>
            <a:r>
              <a:rPr lang="en-US" dirty="0"/>
              <a:t>Thanks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CB6E505C-6747-4289-A27F-C00D823A872A}"/>
</file>

<file path=customXml/itemProps2.xml><?xml version="1.0" encoding="utf-8"?>
<ds:datastoreItem xmlns:ds="http://schemas.openxmlformats.org/officeDocument/2006/customXml" ds:itemID="{E9509E47-001A-4A20-95FB-3A9059470183}"/>
</file>

<file path=customXml/itemProps3.xml><?xml version="1.0" encoding="utf-8"?>
<ds:datastoreItem xmlns:ds="http://schemas.openxmlformats.org/officeDocument/2006/customXml" ds:itemID="{73324566-64F6-462E-9A2D-377A91F4F71B}"/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TM02900743[[fn=Organic]]</Template>
  <TotalTime>11</TotalTime>
  <Words>136</Words>
  <PresentationFormat>On-screen Show (4:3)</PresentationFormat>
  <Paragraphs>55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Garamond</vt:lpstr>
      <vt:lpstr>Times New Roman</vt:lpstr>
      <vt:lpstr>Organic</vt:lpstr>
      <vt:lpstr>Student Council</vt:lpstr>
      <vt:lpstr>Agenda</vt:lpstr>
      <vt:lpstr>Highlights of Past Year</vt:lpstr>
      <vt:lpstr>Our Mission</vt:lpstr>
      <vt:lpstr>Activities and Clubs</vt:lpstr>
      <vt:lpstr>Goals for Semester 1</vt:lpstr>
      <vt:lpstr>Discussion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2020-02-17T17:41:19Z</dcterms:created>
  <dcterms:modified xsi:type="dcterms:W3CDTF">2020-03-07T17:32:22Z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