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sldIdLst>
    <p:sldId id="256" r:id="rId2"/>
    <p:sldId id="268" r:id="rId3"/>
    <p:sldId id="258" r:id="rId4"/>
    <p:sldId id="257" r:id="rId5"/>
    <p:sldId id="266" r:id="rId6"/>
    <p:sldId id="265" r:id="rId7"/>
    <p:sldId id="259" r:id="rId8"/>
    <p:sldId id="273" r:id="rId9"/>
    <p:sldId id="270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85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8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89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91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5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1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8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5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79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2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89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heclubofcompulsivereaders.blogspot.com/2010/03/sacramentalizing-ingest-of-peyote-in.html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886" y="1433483"/>
            <a:ext cx="8596668" cy="340360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THE END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7666" y="5287038"/>
            <a:ext cx="8596668" cy="1570962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434" y="1912939"/>
            <a:ext cx="6818841" cy="388077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Deserts form through a weathering process - when temperatures between day and fluctuate greatly it puts strain on rocks and breaks them down over millions of years into grains of sand</a:t>
            </a: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300"/>
              </a:spcAft>
            </a:pPr>
            <a:r>
              <a:rPr lang="en-US" dirty="0"/>
              <a:t>There are 3 types of deserts :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Subtropical</a:t>
            </a:r>
            <a:r>
              <a:rPr lang="en-US" dirty="0"/>
              <a:t> - hot and </a:t>
            </a:r>
            <a:r>
              <a:rPr lang="en-US" b="1" dirty="0"/>
              <a:t>dry</a:t>
            </a:r>
            <a:r>
              <a:rPr lang="en-US" dirty="0"/>
              <a:t> all year round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Coastal</a:t>
            </a:r>
            <a:r>
              <a:rPr lang="en-US" dirty="0"/>
              <a:t> - cool winters and warm summers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Polar</a:t>
            </a:r>
            <a:r>
              <a:rPr lang="en-US" dirty="0"/>
              <a:t> - cold all year round</a:t>
            </a:r>
          </a:p>
        </p:txBody>
      </p:sp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906" y="2293408"/>
            <a:ext cx="7094220" cy="347874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Located in the African continent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Subtropical desert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Largest hot desert in the world with an area of 9.2 kilometers squared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Covers a third of the African continent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It spans 8 country’s; Algeria, Chad, Egypt, Libya, Mali, Morocco, Niger, Sudan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70% gravel, 30% sand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There is a surprising variety of animals living in the Sahara desert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90 bird species, 70 mammal species and 100 reptile species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Most mammals are relatively small to prevent water loss and live in burrows during the day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700" dirty="0"/>
              <a:t>A number of species are critically endangered 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28241AA-D36A-4EDB-8BB3-8AFA9C7D0C3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6950382" cy="245771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 smallest fox species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Large ears which help them keep cool 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eat reptiles, insects and rodent eggs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They have developed the ability to go without water for long periods of time</a:t>
            </a:r>
          </a:p>
        </p:txBody>
      </p:sp>
      <p:pic>
        <p:nvPicPr>
          <p:cNvPr id="4" name="Picture 3" descr="A fox standing in the dirt&#10;&#10;Description automatically generated">
            <a:extLst>
              <a:ext uri="{FF2B5EF4-FFF2-40B4-BE49-F238E27FC236}">
                <a16:creationId xmlns:a16="http://schemas.microsoft.com/office/drawing/2014/main" id="{0B74F099-C4F4-4DA8-B274-0165D53B7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4" y="4694137"/>
            <a:ext cx="229819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31B65-E8DD-4FD7-9E2B-6473EBB8492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and in the summer sometimes over 40 degrees</a:t>
            </a:r>
          </a:p>
          <a:p>
            <a:r>
              <a:rPr lang="en-US" dirty="0"/>
              <a:t>It normally gets less than 100 millimeters (3.9 in) of </a:t>
            </a:r>
            <a:r>
              <a:rPr lang="en-US" b="1" dirty="0"/>
              <a:t>rain</a:t>
            </a:r>
            <a:r>
              <a:rPr lang="en-US" dirty="0"/>
              <a:t>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DC90E9-DADA-4FFE-89A4-629FA04DBA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610" y="419100"/>
            <a:ext cx="3737268" cy="13208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ctr"/>
            <a:r>
              <a:rPr lang="en-US" dirty="0"/>
              <a:t>Plants</a:t>
            </a:r>
            <a:br>
              <a:rPr lang="en-US" dirty="0"/>
            </a:br>
            <a:endParaRPr lang="en-US" dirty="0"/>
          </a:p>
        </p:txBody>
      </p:sp>
      <p:pic>
        <p:nvPicPr>
          <p:cNvPr id="9" name="Content Placeholder 8" descr="A close up of a cactus&#10;&#10;Description automatically generated">
            <a:extLst>
              <a:ext uri="{FF2B5EF4-FFF2-40B4-BE49-F238E27FC236}">
                <a16:creationId xmlns:a16="http://schemas.microsoft.com/office/drawing/2014/main" id="{90DAFEE8-B952-43B0-809A-BD69B26FA7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2904" y="1076325"/>
            <a:ext cx="5340152" cy="5090945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8945" y="1979614"/>
            <a:ext cx="4064439" cy="3880773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/>
              <a:t>400 species of plants are found in the Sahara desert</a:t>
            </a:r>
          </a:p>
          <a:p>
            <a:r>
              <a:rPr lang="en-US" dirty="0"/>
              <a:t>Some types of plants are...</a:t>
            </a:r>
          </a:p>
          <a:p>
            <a:endParaRPr lang="en-US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Laperrine's Olive Tree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Doum Palm Tree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Wild </a:t>
            </a:r>
            <a:r>
              <a:rPr lang="en-US" b="1" dirty="0"/>
              <a:t>Desert</a:t>
            </a:r>
            <a:r>
              <a:rPr lang="en-US" dirty="0"/>
              <a:t> Gourd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Peyote Cactus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Desert</a:t>
            </a:r>
            <a:r>
              <a:rPr lang="en-US" dirty="0"/>
              <a:t> Thyme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An oasis is a fertile spot in a desert where water is found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9FF1E-3874-4DAF-B277-FE458EBD6D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C52224-C7C4-4B59-BFAE-19BC548774C8}"/>
              </a:ext>
            </a:extLst>
          </p:cNvPr>
          <p:cNvCxnSpPr/>
          <p:nvPr/>
        </p:nvCxnSpPr>
        <p:spPr>
          <a:xfrm>
            <a:off x="1104900" y="5362575"/>
            <a:ext cx="2352675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D8EA2A93-2035-4127-AAE3-A8E1DA520C84}"/>
</file>

<file path=customXml/itemProps2.xml><?xml version="1.0" encoding="utf-8"?>
<ds:datastoreItem xmlns:ds="http://schemas.openxmlformats.org/officeDocument/2006/customXml" ds:itemID="{1E1AB94F-7CCC-4530-97F8-45B66C5BA474}"/>
</file>

<file path=customXml/itemProps3.xml><?xml version="1.0" encoding="utf-8"?>
<ds:datastoreItem xmlns:ds="http://schemas.openxmlformats.org/officeDocument/2006/customXml" ds:itemID="{72FBD637-8313-406E-BA0A-584BE8022D43}"/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</TotalTime>
  <Words>366</Words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Retrospect</vt:lpstr>
      <vt:lpstr>Desert Environments </vt:lpstr>
      <vt:lpstr>Deserts</vt:lpstr>
      <vt:lpstr>In Focus - The Sahara Desert</vt:lpstr>
      <vt:lpstr>Animals</vt:lpstr>
      <vt:lpstr>Fennec Foxes</vt:lpstr>
      <vt:lpstr>Endangered Animals</vt:lpstr>
      <vt:lpstr>Conditions</vt:lpstr>
      <vt:lpstr>Plants </vt:lpstr>
      <vt:lpstr>Oasis 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2020-03-01T09:54:39Z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