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3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58" r:id="rId4"/>
    <p:sldId id="262" r:id="rId5"/>
    <p:sldId id="271" r:id="rId6"/>
    <p:sldId id="264" r:id="rId7"/>
    <p:sldId id="267" r:id="rId8"/>
    <p:sldId id="268" r:id="rId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6A32-C0A1-4DAD-88F0-EBAF635C289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76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AB914-3030-40C6-8C27-81D1C162C015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62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9059-A787-4EF0-9AF9-782BE86FEA4A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78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DE1A-A7AB-41F4-8A55-EDDD0428DE74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54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FBD8-76D8-4710-B561-FFF146D7A87B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41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CBB3-6D27-40DA-BEA7-55D83DC36020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13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3E956-A57E-4D04-8B89-7418795615C3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300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969D-FC47-4716-96D1-1FD416BD3A5B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5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D05EA-C9AF-42AB-ACD7-EAA28B001026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5C18C-6C76-44B6-BE3C-81FDB4B4C6F1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22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19E88200-9979-43D4-B685-FEF45C09D1A9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82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090C6-43ED-4CA9-B508-AC10FDA22CC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7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Meeting</a:t>
            </a:r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Welcome and Introductions</a:t>
            </a:r>
          </a:p>
          <a:p>
            <a:pPr marL="0" indent="0">
              <a:buNone/>
            </a:pPr>
            <a:r>
              <a:rPr lang="en-US" dirty="0"/>
              <a:t>Our Mission</a:t>
            </a:r>
          </a:p>
          <a:p>
            <a:pPr marL="0" indent="0">
              <a:buNone/>
            </a:pPr>
            <a:r>
              <a:rPr lang="en-US" dirty="0"/>
              <a:t>Fundraising</a:t>
            </a:r>
          </a:p>
          <a:p>
            <a:pPr marL="0" indent="0">
              <a:buNone/>
            </a:pPr>
            <a:r>
              <a:rPr lang="en-US" dirty="0"/>
              <a:t>Highlights of past year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89749" y="2564904"/>
            <a:ext cx="8062201" cy="2687004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  <a:p>
            <a:r>
              <a:rPr lang="en-US" dirty="0"/>
              <a:t>Review of trip abroad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Reiterate key goals</a:t>
            </a:r>
          </a:p>
          <a:p>
            <a:r>
              <a:rPr lang="en-US" dirty="0"/>
              <a:t>Charity Events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141C794B-D397-4647-B081-B27F3FAEF45E}"/>
</file>

<file path=customXml/itemProps2.xml><?xml version="1.0" encoding="utf-8"?>
<ds:datastoreItem xmlns:ds="http://schemas.openxmlformats.org/officeDocument/2006/customXml" ds:itemID="{CE354034-EF66-4DB5-891D-3DA2A7AFA90D}"/>
</file>

<file path=customXml/itemProps3.xml><?xml version="1.0" encoding="utf-8"?>
<ds:datastoreItem xmlns:ds="http://schemas.openxmlformats.org/officeDocument/2006/customXml" ds:itemID="{192F8E6B-D9F8-4386-9ED9-20FC574204C2}"/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259</TotalTime>
  <Words>187</Words>
  <PresentationFormat>On-screen Show (4:3)</PresentationFormat>
  <Paragraphs>55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Gill Sans MT</vt:lpstr>
      <vt:lpstr>Times New Roman</vt:lpstr>
      <vt:lpstr>Wingdings</vt:lpstr>
      <vt:lpstr>Gallery</vt:lpstr>
      <vt:lpstr>Student Council</vt:lpstr>
      <vt:lpstr>Agenda</vt:lpstr>
      <vt:lpstr>Highlights of Past Year</vt:lpstr>
      <vt:lpstr>Review of Prior Goals</vt:lpstr>
      <vt:lpstr>Exchange Overview</vt:lpstr>
      <vt:lpstr>Activities and Clubs</vt:lpstr>
      <vt:lpstr>Goals for Semester 1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2020-02-17T16:46:50Z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