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17.xml" ContentType="application/vnd.openxmlformats-officedocument.presentationml.slideLayout+xml"/>
  <Override PartName="/ppt/notesSlides/notesSlide8.xml" ContentType="application/vnd.openxmlformats-officedocument.presentationml.notesSlide+xml"/>
  <Override PartName="/ppt/slideMasters/slideMaster1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82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9" r:id="rId3"/>
    <p:sldId id="258" r:id="rId4"/>
    <p:sldId id="262" r:id="rId5"/>
    <p:sldId id="271" r:id="rId6"/>
    <p:sldId id="264" r:id="rId7"/>
    <p:sldId id="272" r:id="rId8"/>
    <p:sldId id="268" r:id="rId9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4571" autoAdjust="0"/>
  </p:normalViewPr>
  <p:slideViewPr>
    <p:cSldViewPr>
      <p:cViewPr varScale="1">
        <p:scale>
          <a:sx n="100" d="100"/>
          <a:sy n="100" d="100"/>
        </p:scale>
        <p:origin x="130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86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2C35F-DA15-4107-9BE1-7D7A5089518D}" type="datetimeFigureOut">
              <a:rPr lang="en-US" smtClean="0"/>
              <a:pPr/>
              <a:t>2/29/2020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D07488-A2A3-4F59-B542-C5D82E20FA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2307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kumimoji="1" sz="1000" i="1">
                <a:latin typeface="Arial" charset="0"/>
              </a:defRPr>
            </a:lvl1pPr>
          </a:lstStyle>
          <a:p>
            <a:endParaRPr lang="en-US" sz="1200" dirty="0"/>
          </a:p>
        </p:txBody>
      </p:sp>
      <p:sp>
        <p:nvSpPr>
          <p:cNvPr id="205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518160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kumimoji="1" sz="1000" i="1">
                <a:latin typeface="Arial" charset="0"/>
              </a:defRPr>
            </a:lvl1pPr>
          </a:lstStyle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2052" name="Rectangle 1028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19200" y="3257550"/>
            <a:ext cx="67056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5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kumimoji="1" sz="1000" i="1">
                <a:latin typeface="Arial" charset="0"/>
              </a:defRPr>
            </a:lvl1pPr>
          </a:lstStyle>
          <a:p>
            <a:endParaRPr lang="en-US" sz="1200" dirty="0"/>
          </a:p>
        </p:txBody>
      </p:sp>
      <p:sp>
        <p:nvSpPr>
          <p:cNvPr id="205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1600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kumimoji="1" sz="1000" i="1">
                <a:latin typeface="Arial" charset="0"/>
              </a:defRPr>
            </a:lvl1pPr>
          </a:lstStyle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61408827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175180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7511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27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 dirty="0"/>
              <a:t>07/16/96</a:t>
            </a:r>
            <a:endParaRPr lang="en-US" sz="1200" i="0" dirty="0"/>
          </a:p>
        </p:txBody>
      </p:sp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 dirty="0"/>
              <a:t>##</a:t>
            </a:r>
            <a:endParaRPr lang="en-US" sz="1200" i="0" dirty="0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Talk about the new healthy options available in the canteen. If needed, explain the improvements made to date.</a:t>
            </a:r>
          </a:p>
        </p:txBody>
      </p:sp>
    </p:spTree>
    <p:extLst>
      <p:ext uri="{BB962C8B-B14F-4D97-AF65-F5344CB8AC3E}">
        <p14:creationId xmlns:p14="http://schemas.microsoft.com/office/powerpoint/2010/main" val="951551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5664892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718932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169318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4849767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004451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3200" y="0"/>
            <a:ext cx="3778250" cy="6858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fld id="{26916A32-C0A1-4DAD-88F0-EBAF635C289E}" type="datetime1">
              <a:rPr lang="en-US" smtClean="0"/>
              <a:t>2/29/2020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970CC0D4-5D24-4C68-9811-EDD7988B466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4294715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2/29/2020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328415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2/29/2020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743982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2/29/2020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7951589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2/29/2020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082233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2/29/2020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2055214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2/29/2020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8615667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2/29/2020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573334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2/29/2020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9048298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A2B090C6-43ED-4CA9-B508-AC10FDA22CCE}" type="datetime1">
              <a:rPr lang="en-US" smtClean="0"/>
              <a:t>2/29/2020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2794581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DFBD8-76D8-4710-B561-FFF146D7A87B}" type="datetime1">
              <a:rPr lang="en-US" smtClean="0"/>
              <a:t>2/29/2020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6D97B99A-F444-4058-9CE1-4745EE7F7B4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612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2/29/2020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3506150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2/29/2020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017011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969D-FC47-4716-96D1-1FD416BD3A5B}" type="datetime1">
              <a:rPr lang="en-US" smtClean="0"/>
              <a:t>2/29/2020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B3D1-97BB-4922-B3DA-C0F87F3881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403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D05EA-C9AF-42AB-ACD7-EAA28B001026}" type="datetime1">
              <a:rPr lang="en-US" smtClean="0"/>
              <a:t>2/29/2020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1DEA2-8F74-4A7F-B1A5-1CE18EB907C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023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2/29/2020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04669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88200-9979-43D4-B685-FEF45C09D1A9}" type="datetime1">
              <a:rPr lang="en-US" smtClean="0"/>
              <a:t>2/29/2020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0927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2132013" cy="6858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2B090C6-43ED-4CA9-B508-AC10FDA22CCE}" type="datetime1">
              <a:rPr lang="en-US" smtClean="0"/>
              <a:t>2/29/2020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4863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  <p:sldLayoutId id="2147483841" r:id="rId13"/>
    <p:sldLayoutId id="2147483842" r:id="rId14"/>
    <p:sldLayoutId id="2147483843" r:id="rId15"/>
    <p:sldLayoutId id="2147483844" r:id="rId16"/>
    <p:sldLayoutId id="2147483845" r:id="rId1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>
          <a:xfrm>
            <a:off x="1739673" y="914401"/>
            <a:ext cx="6947127" cy="2334579"/>
          </a:xfrm>
        </p:spPr>
        <p:txBody>
          <a:bodyPr/>
          <a:lstStyle/>
          <a:p>
            <a:r>
              <a:rPr lang="en-US" sz="6000" dirty="0"/>
              <a:t>Student Council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2627784" y="3681028"/>
            <a:ext cx="5974693" cy="1537410"/>
          </a:xfrm>
        </p:spPr>
        <p:txBody>
          <a:bodyPr/>
          <a:lstStyle/>
          <a:p>
            <a:pPr algn="ctr"/>
            <a:r>
              <a:rPr lang="en-US" dirty="0"/>
              <a:t>Annual Meeting</a:t>
            </a:r>
          </a:p>
        </p:txBody>
      </p:sp>
    </p:spTree>
  </p:cSld>
  <p:clrMapOvr>
    <a:masterClrMapping/>
  </p:clrMapOvr>
  <p:transition advTm="0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18435" name="Rectangle 1027"/>
          <p:cNvSpPr>
            <a:spLocks noGrp="1" noChangeArrowheads="1"/>
          </p:cNvSpPr>
          <p:nvPr>
            <p:ph idx="1"/>
          </p:nvPr>
        </p:nvSpPr>
        <p:spPr>
          <a:xfrm>
            <a:off x="1367644" y="2240868"/>
            <a:ext cx="7704667" cy="2822844"/>
          </a:xfrm>
        </p:spPr>
        <p:txBody>
          <a:bodyPr/>
          <a:lstStyle/>
          <a:p>
            <a:r>
              <a:rPr lang="en-US" dirty="0"/>
              <a:t>Welcome and Introductions</a:t>
            </a:r>
          </a:p>
          <a:p>
            <a:r>
              <a:rPr lang="en-US" dirty="0"/>
              <a:t>Our Mission</a:t>
            </a:r>
          </a:p>
          <a:p>
            <a:r>
              <a:rPr lang="en-US" dirty="0"/>
              <a:t>Fundraising</a:t>
            </a:r>
          </a:p>
          <a:p>
            <a:r>
              <a:rPr lang="en-US" dirty="0"/>
              <a:t>Highlights of past year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 of Past Year</a:t>
            </a:r>
          </a:p>
        </p:txBody>
      </p:sp>
      <p:sp>
        <p:nvSpPr>
          <p:cNvPr id="6152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Exchange Program</a:t>
            </a:r>
          </a:p>
          <a:p>
            <a:r>
              <a:rPr lang="en-US" dirty="0"/>
              <a:t>Student Canteen improvements</a:t>
            </a:r>
          </a:p>
          <a:p>
            <a:r>
              <a:rPr lang="en-US" dirty="0"/>
              <a:t>Added 2 new committees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utoUpdateAnimBg="0"/>
      <p:bldP spid="6152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 of Prior Goals</a:t>
            </a:r>
          </a:p>
        </p:txBody>
      </p:sp>
      <p:sp>
        <p:nvSpPr>
          <p:cNvPr id="10250" name="Rectangle 10"/>
          <p:cNvSpPr>
            <a:spLocks noGrp="1" noChangeArrowheads="1"/>
          </p:cNvSpPr>
          <p:nvPr>
            <p:ph idx="1"/>
          </p:nvPr>
        </p:nvSpPr>
        <p:spPr>
          <a:xfrm>
            <a:off x="1763688" y="2348880"/>
            <a:ext cx="7704667" cy="3332816"/>
          </a:xfrm>
        </p:spPr>
        <p:txBody>
          <a:bodyPr/>
          <a:lstStyle/>
          <a:p>
            <a:r>
              <a:rPr lang="en-US" dirty="0"/>
              <a:t>Inform</a:t>
            </a:r>
          </a:p>
          <a:p>
            <a:pPr lvl="1"/>
            <a:r>
              <a:rPr lang="en-US" dirty="0"/>
              <a:t>Newsletter improvements</a:t>
            </a:r>
          </a:p>
          <a:p>
            <a:r>
              <a:rPr lang="en-US" dirty="0"/>
              <a:t>Support</a:t>
            </a:r>
          </a:p>
          <a:p>
            <a:pPr lvl="1"/>
            <a:r>
              <a:rPr lang="en-US" dirty="0"/>
              <a:t> Expand student spaces</a:t>
            </a:r>
          </a:p>
          <a:p>
            <a:r>
              <a:rPr lang="en-US" dirty="0"/>
              <a:t>Develop</a:t>
            </a:r>
          </a:p>
          <a:p>
            <a:pPr lvl="1"/>
            <a:r>
              <a:rPr lang="en-US" dirty="0"/>
              <a:t>Activates for the exchange program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 autoUpdateAnimBg="0"/>
      <p:bldP spid="10250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Exchange Overview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1115616" y="2312876"/>
            <a:ext cx="7452828" cy="370841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en-US" sz="1800" dirty="0"/>
              <a:t>Last year, there was an increase in the number of exchange students attending our school. </a:t>
            </a:r>
          </a:p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en-US" sz="1800" dirty="0"/>
              <a:t>We received a lot of positive feedback from the students. We also received several suggestions about how the exchange experience could be improved.</a:t>
            </a:r>
          </a:p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en-US" sz="1800" dirty="0"/>
              <a:t> The student council has a key role to play in supporting exchange students.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Activities and Clubs</a:t>
            </a:r>
          </a:p>
        </p:txBody>
      </p:sp>
      <p:sp>
        <p:nvSpPr>
          <p:cNvPr id="12296" name="Rectangle 8"/>
          <p:cNvSpPr>
            <a:spLocks noGrp="1" noChangeArrowheads="1"/>
          </p:cNvSpPr>
          <p:nvPr>
            <p:ph idx="1"/>
          </p:nvPr>
        </p:nvSpPr>
        <p:spPr>
          <a:xfrm>
            <a:off x="1691680" y="2024844"/>
            <a:ext cx="6372709" cy="4479028"/>
          </a:xfrm>
        </p:spPr>
        <p:txBody>
          <a:bodyPr>
            <a:normAutofit/>
          </a:bodyPr>
          <a:lstStyle/>
          <a:p>
            <a:r>
              <a:rPr lang="en-US" dirty="0"/>
              <a:t>Science Club</a:t>
            </a:r>
          </a:p>
          <a:p>
            <a:r>
              <a:rPr lang="en-US" dirty="0"/>
              <a:t>Debate Team</a:t>
            </a:r>
          </a:p>
          <a:p>
            <a:r>
              <a:rPr lang="en-US" dirty="0"/>
              <a:t>Coding Club</a:t>
            </a:r>
          </a:p>
          <a:p>
            <a:r>
              <a:rPr lang="en-US" dirty="0"/>
              <a:t>Sports</a:t>
            </a:r>
          </a:p>
          <a:p>
            <a:r>
              <a:rPr lang="en-US" dirty="0"/>
              <a:t>Gymnastics</a:t>
            </a:r>
          </a:p>
          <a:p>
            <a:r>
              <a:rPr lang="en-US" dirty="0"/>
              <a:t>Chess Club</a:t>
            </a:r>
          </a:p>
          <a:p>
            <a:r>
              <a:rPr lang="en-US" dirty="0"/>
              <a:t>Basketball Team</a:t>
            </a: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2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2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2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utoUpdateAnimBg="0"/>
      <p:bldP spid="12296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 </a:t>
            </a:r>
            <a:r>
              <a:rPr lang="en-US"/>
              <a:t>for Next Semester </a:t>
            </a:r>
            <a:endParaRPr lang="en-US" dirty="0"/>
          </a:p>
        </p:txBody>
      </p:sp>
      <p:sp>
        <p:nvSpPr>
          <p:cNvPr id="15368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Trip Abroad</a:t>
            </a:r>
          </a:p>
          <a:p>
            <a:r>
              <a:rPr lang="en-US" dirty="0"/>
              <a:t>Charity goals</a:t>
            </a:r>
          </a:p>
          <a:p>
            <a:r>
              <a:rPr lang="en-US" dirty="0"/>
              <a:t>Other key efforts</a:t>
            </a:r>
          </a:p>
          <a:p>
            <a:r>
              <a:rPr lang="en-US" dirty="0"/>
              <a:t>Review of trip abroad</a:t>
            </a:r>
          </a:p>
        </p:txBody>
      </p:sp>
    </p:spTree>
    <p:extLst>
      <p:ext uri="{BB962C8B-B14F-4D97-AF65-F5344CB8AC3E}">
        <p14:creationId xmlns:p14="http://schemas.microsoft.com/office/powerpoint/2010/main" val="2471663216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autoUpdateAnimBg="0"/>
      <p:bldP spid="15368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16392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Summarize key successes/challenges</a:t>
            </a:r>
          </a:p>
          <a:p>
            <a:r>
              <a:rPr lang="en-US" dirty="0"/>
              <a:t>Charity Events</a:t>
            </a:r>
          </a:p>
          <a:p>
            <a:r>
              <a:rPr lang="en-US" dirty="0"/>
              <a:t>Looking Ahead</a:t>
            </a:r>
          </a:p>
          <a:p>
            <a:r>
              <a:rPr lang="en-US" dirty="0"/>
              <a:t>Thanks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autoUpdateAnimBg="0"/>
      <p:bldP spid="16392" grpId="0" build="p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EBEBEB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5" ma:contentTypeDescription="Create a new document." ma:contentTypeScope="" ma:versionID="f4e9161d2c8507491b2f15eead0d2fd6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dbd9b7126bf5ce43c47060c94d3cc184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 xsi:nil="true"/>
  </documentManagement>
</p:properties>
</file>

<file path=customXml/itemProps1.xml><?xml version="1.0" encoding="utf-8"?>
<ds:datastoreItem xmlns:ds="http://schemas.openxmlformats.org/officeDocument/2006/customXml" ds:itemID="{1859FC49-2DAF-4535-B820-20CD5E0A3566}"/>
</file>

<file path=customXml/itemProps2.xml><?xml version="1.0" encoding="utf-8"?>
<ds:datastoreItem xmlns:ds="http://schemas.openxmlformats.org/officeDocument/2006/customXml" ds:itemID="{DDBEA5D0-E6DD-4B05-BD5E-C11C3316D8A0}"/>
</file>

<file path=customXml/itemProps3.xml><?xml version="1.0" encoding="utf-8"?>
<ds:datastoreItem xmlns:ds="http://schemas.openxmlformats.org/officeDocument/2006/customXml" ds:itemID="{4BD09E1F-FE40-46AC-8D87-93468D48558B}"/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311</TotalTime>
  <Words>183</Words>
  <PresentationFormat>On-screen Show (4:3)</PresentationFormat>
  <Paragraphs>57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Corbel</vt:lpstr>
      <vt:lpstr>Times New Roman</vt:lpstr>
      <vt:lpstr>Wingdings</vt:lpstr>
      <vt:lpstr>Parallax</vt:lpstr>
      <vt:lpstr>Student Council</vt:lpstr>
      <vt:lpstr>Agenda</vt:lpstr>
      <vt:lpstr>Highlights of Past Year</vt:lpstr>
      <vt:lpstr>Review of Prior Goals</vt:lpstr>
      <vt:lpstr>Exchange Overview</vt:lpstr>
      <vt:lpstr>Activities and Clubs</vt:lpstr>
      <vt:lpstr>Goals for Next Semester 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cp:lastPrinted>1996-12-09T16:11:54Z</cp:lastPrinted>
  <dcterms:created xsi:type="dcterms:W3CDTF">1996-12-05T15:14:54Z</dcterms:created>
  <dcterms:modified xsi:type="dcterms:W3CDTF">2020-02-29T09:40:51Z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</Properties>
</file>