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7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2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62" r:id="rId4"/>
    <p:sldId id="258" r:id="rId5"/>
    <p:sldId id="264" r:id="rId6"/>
    <p:sldId id="272" r:id="rId7"/>
    <p:sldId id="268" r:id="rId8"/>
    <p:sldId id="271" r:id="rId9"/>
    <p:sldId id="267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84976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6A32-C0A1-4DAD-88F0-EBAF635C289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859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21177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14303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861624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4206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626740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05680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83921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52014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89704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DFBD8-76D8-4710-B561-FFF146D7A87B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973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52857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41674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969D-FC47-4716-96D1-1FD416BD3A5B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365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D05EA-C9AF-42AB-ACD7-EAA28B001026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10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3621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2844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2B090C6-43ED-4CA9-B508-AC10FDA22CCE}" type="datetime1">
              <a:rPr lang="en-US" smtClean="0"/>
              <a:t>3/7/2020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4431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73904" y="3825044"/>
            <a:ext cx="5974693" cy="1537410"/>
          </a:xfrm>
        </p:spPr>
        <p:txBody>
          <a:bodyPr/>
          <a:lstStyle/>
          <a:p>
            <a:r>
              <a:rPr lang="en-US" dirty="0"/>
              <a:t>Annual Meeting</a:t>
            </a:r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Welcome and Introductions</a:t>
            </a:r>
          </a:p>
          <a:p>
            <a:pPr marL="0" indent="0">
              <a:buNone/>
            </a:pPr>
            <a:r>
              <a:rPr lang="en-US" dirty="0"/>
              <a:t>Our Mission</a:t>
            </a:r>
          </a:p>
          <a:p>
            <a:pPr marL="0" indent="0">
              <a:buNone/>
            </a:pPr>
            <a:r>
              <a:rPr lang="en-US" dirty="0"/>
              <a:t>Fundraising</a:t>
            </a:r>
          </a:p>
          <a:p>
            <a:pPr marL="0" indent="0">
              <a:buNone/>
            </a:pPr>
            <a:r>
              <a:rPr lang="en-US" dirty="0"/>
              <a:t>Highlights of past year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Other key efforts</a:t>
            </a:r>
          </a:p>
          <a:p>
            <a:r>
              <a:rPr lang="en-US" dirty="0"/>
              <a:t>Review of trip abroad</a:t>
            </a:r>
          </a:p>
        </p:txBody>
      </p:sp>
    </p:spTree>
    <p:extLst>
      <p:ext uri="{BB962C8B-B14F-4D97-AF65-F5344CB8AC3E}">
        <p14:creationId xmlns:p14="http://schemas.microsoft.com/office/powerpoint/2010/main" val="247166321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Charity Events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283968" y="2060848"/>
            <a:ext cx="4539990" cy="3587104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dirty="0"/>
              <a:t>Last year, there was an increase in the number of exchange students attending our school. We received a lot of positive feedback from the students. We also received several suggestions about how the exchange experience could be improved. The student council has a key role to play in supporting exchange students.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A328A-6C05-49AD-928D-4031855DB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8B2EBE6F-2339-468B-884B-1D5F842F1FD0}"/>
</file>

<file path=customXml/itemProps2.xml><?xml version="1.0" encoding="utf-8"?>
<ds:datastoreItem xmlns:ds="http://schemas.openxmlformats.org/officeDocument/2006/customXml" ds:itemID="{B73AD218-F631-4781-A016-F57C9094FE9C}"/>
</file>

<file path=customXml/itemProps3.xml><?xml version="1.0" encoding="utf-8"?>
<ds:datastoreItem xmlns:ds="http://schemas.openxmlformats.org/officeDocument/2006/customXml" ds:itemID="{05B7E7A6-D75B-4357-8326-CB5AC676F93C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303</TotalTime>
  <Words>187</Words>
  <PresentationFormat>On-screen Show (4:3)</PresentationFormat>
  <Paragraphs>57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</vt:lpstr>
      <vt:lpstr>Wingdings 3</vt:lpstr>
      <vt:lpstr>Slice</vt:lpstr>
      <vt:lpstr>Student Council</vt:lpstr>
      <vt:lpstr>Agenda</vt:lpstr>
      <vt:lpstr>Review of Prior Goals</vt:lpstr>
      <vt:lpstr>Highlights of Past Year</vt:lpstr>
      <vt:lpstr>Activities and Clubs</vt:lpstr>
      <vt:lpstr>Goals for Semester 1</vt:lpstr>
      <vt:lpstr>Summary</vt:lpstr>
      <vt:lpstr>Exchange Overview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2020-03-07T14:23:10Z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