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71" r:id="rId5"/>
    <p:sldId id="262" r:id="rId6"/>
    <p:sldId id="259" r:id="rId7"/>
    <p:sldId id="264" r:id="rId8"/>
    <p:sldId id="267" r:id="rId9"/>
    <p:sldId id="268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571" autoAdjust="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8777429467086"/>
          <c:y val="9.3567251461988299E-2"/>
          <c:w val="0.63479623824451414"/>
          <c:h val="0.7076023391812865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Term 1</c:v>
                </c:pt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300</c:v>
                </c:pt>
                <c:pt idx="1">
                  <c:v>650</c:v>
                </c:pt>
                <c:pt idx="2">
                  <c:v>569</c:v>
                </c:pt>
                <c:pt idx="3">
                  <c:v>550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77-4DE6-8C30-EC456DFAA8C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Term 2</c:v>
                </c:pt>
              </c:strCache>
            </c:strRef>
          </c:tx>
          <c:spPr>
            <a:ln w="12700">
              <a:solidFill>
                <a:srgbClr val="FFFF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Soup</c:v>
                </c:pt>
                <c:pt idx="1">
                  <c:v>Curry</c:v>
                </c:pt>
                <c:pt idx="2">
                  <c:v>Snacks</c:v>
                </c:pt>
                <c:pt idx="3">
                  <c:v>Fruit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520</c:v>
                </c:pt>
                <c:pt idx="1">
                  <c:v>850</c:v>
                </c:pt>
                <c:pt idx="2">
                  <c:v>423</c:v>
                </c:pt>
                <c:pt idx="3">
                  <c:v>750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77-4DE6-8C30-EC456DFAA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40464"/>
        <c:axId val="178541024"/>
      </c:lineChart>
      <c:catAx>
        <c:axId val="1785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1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8541024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78540464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3504372225516499"/>
          <c:y val="0.39078921883091816"/>
          <c:w val="0.15748163341578003"/>
          <c:h val="0.16957332208749501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55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07/16/96</a:t>
            </a:r>
            <a:endParaRPr lang="en-US" sz="1200" i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##</a:t>
            </a:r>
            <a:endParaRPr lang="en-US" sz="1200" i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71893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66489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36374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769541"/>
            <a:ext cx="7080026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3598339"/>
            <a:ext cx="7080026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9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5" y="540085"/>
            <a:ext cx="7656010" cy="38343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4" y="4565255"/>
            <a:ext cx="7766495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217" y="695010"/>
            <a:ext cx="7285600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6532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67344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8437"/>
            <a:ext cx="776532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295180"/>
            <a:ext cx="7765322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7630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304353"/>
            <a:ext cx="7765322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7459" y="87391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8359" y="293324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24829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2126943"/>
            <a:ext cx="7765322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9" y="4650556"/>
            <a:ext cx="776414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0551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5033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7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4929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4929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9607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9" y="1826045"/>
            <a:ext cx="2529046" cy="183355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13" y="1826045"/>
            <a:ext cx="2529046" cy="183355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715" y="1826045"/>
            <a:ext cx="2529046" cy="183355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6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63577" y="1938918"/>
            <a:ext cx="2319276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6" y="4480369"/>
            <a:ext cx="2475738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91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09307" y="1939094"/>
            <a:ext cx="2319276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75" y="4480368"/>
            <a:ext cx="2476753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5023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56774" y="1934432"/>
            <a:ext cx="2319276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4929" y="4480366"/>
            <a:ext cx="2475738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0813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585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7302" y="609600"/>
            <a:ext cx="1713365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7" y="609600"/>
            <a:ext cx="5937654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58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08F5546-FABA-41F2-B490-907D2BAE27B2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E19F5F-C8FF-4055-BF0D-54B7DE67D6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22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6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1761068"/>
            <a:ext cx="7192913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9879"/>
            <a:ext cx="7192913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7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7" y="1732449"/>
            <a:ext cx="3795373" cy="405875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169" y="1732450"/>
            <a:ext cx="3798499" cy="405875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3578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5" y="1770323"/>
            <a:ext cx="3787423" cy="4112953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45" y="1770323"/>
            <a:ext cx="3787423" cy="411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404" y="1835254"/>
            <a:ext cx="3657258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404" y="2380138"/>
            <a:ext cx="365725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1225" y="1835255"/>
            <a:ext cx="3671498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1225" y="2380138"/>
            <a:ext cx="367149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3/5/2020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954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8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3/5/2020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25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0"/>
            <a:ext cx="2780167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609600"/>
            <a:ext cx="4808943" cy="5181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1518"/>
            <a:ext cx="2780167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12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87" y="609923"/>
            <a:ext cx="3428146" cy="5205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923"/>
            <a:ext cx="3924676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76728" y="743989"/>
            <a:ext cx="3165375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9261"/>
            <a:ext cx="3924676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808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1732450"/>
            <a:ext cx="776532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B3333EF-2377-4782-877C-A04BBBD1A1EE}" type="datetime1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7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326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73904" y="3825044"/>
            <a:ext cx="5974693" cy="1537410"/>
          </a:xfrm>
        </p:spPr>
        <p:txBody>
          <a:bodyPr/>
          <a:lstStyle/>
          <a:p>
            <a:r>
              <a:rPr lang="en-US" dirty="0"/>
              <a:t>Annual Analysis Meeting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 and Introductions</a:t>
            </a:r>
          </a:p>
          <a:p>
            <a:r>
              <a:rPr lang="en-US" dirty="0"/>
              <a:t>Our Mission</a:t>
            </a:r>
          </a:p>
          <a:p>
            <a:r>
              <a:rPr lang="en-US" dirty="0"/>
              <a:t>Fundraising</a:t>
            </a:r>
          </a:p>
          <a:p>
            <a:r>
              <a:rPr lang="en-US" dirty="0"/>
              <a:t>Highlights of past </a:t>
            </a:r>
            <a:r>
              <a:rPr lang="en-US" dirty="0" smtClean="0"/>
              <a:t>year</a:t>
            </a:r>
          </a:p>
          <a:p>
            <a:r>
              <a:rPr lang="en-US" dirty="0" smtClean="0"/>
              <a:t>Exchange </a:t>
            </a:r>
            <a:r>
              <a:rPr lang="en-IE" dirty="0" err="1"/>
              <a:t>Overveiw</a:t>
            </a:r>
            <a:r>
              <a:rPr lang="en-IE" b="1" dirty="0">
                <a:effectLst/>
              </a:rPr>
              <a:t> </a:t>
            </a:r>
            <a:endParaRPr lang="en-IE" b="1" dirty="0" smtClean="0">
              <a:effectLst/>
            </a:endParaRPr>
          </a:p>
          <a:p>
            <a:r>
              <a:rPr lang="en-US" dirty="0" smtClean="0"/>
              <a:t>Prior </a:t>
            </a:r>
            <a:r>
              <a:rPr lang="en-US" dirty="0" err="1"/>
              <a:t>Goalls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Exchange Program</a:t>
            </a:r>
          </a:p>
          <a:p>
            <a:r>
              <a:rPr lang="en-US" dirty="0"/>
              <a:t>Student Canteen improvements</a:t>
            </a:r>
          </a:p>
          <a:p>
            <a:r>
              <a:rPr lang="en-US" dirty="0"/>
              <a:t>Added 2 new committees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Exchange </a:t>
            </a:r>
            <a:r>
              <a:rPr lang="en-US" smtClean="0"/>
              <a:t>Overview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89749" y="2564904"/>
            <a:ext cx="8062201" cy="2687004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dirty="0"/>
              <a:t>Last year, there was an increase in the number of exchange students attending our school. We received a lot of positive feedback from the students. We also received several suggestions about how the exchange experience could be improved. The student council has a key role to play in supporting exchange students.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Prior </a:t>
            </a:r>
            <a:r>
              <a:rPr lang="en-US" dirty="0" err="1"/>
              <a:t>Goalls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</a:t>
            </a:r>
          </a:p>
          <a:p>
            <a:pPr lvl="1"/>
            <a:r>
              <a:rPr lang="en-US" dirty="0"/>
              <a:t>Newsletter improvements</a:t>
            </a:r>
          </a:p>
          <a:p>
            <a:r>
              <a:rPr lang="en-US" dirty="0"/>
              <a:t>Support</a:t>
            </a:r>
          </a:p>
          <a:p>
            <a:pPr lvl="1"/>
            <a:r>
              <a:rPr lang="en-US" dirty="0"/>
              <a:t> Expand student spaces</a:t>
            </a:r>
          </a:p>
          <a:p>
            <a:r>
              <a:rPr lang="en-US" dirty="0"/>
              <a:t>Develop</a:t>
            </a:r>
          </a:p>
          <a:p>
            <a:pPr lvl="1"/>
            <a:r>
              <a:rPr lang="en-US" dirty="0" err="1"/>
              <a:t>Activites</a:t>
            </a:r>
            <a:r>
              <a:rPr lang="en-US" dirty="0"/>
              <a:t> for the exchange program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Canteen Sales</a:t>
            </a:r>
          </a:p>
        </p:txBody>
      </p:sp>
      <p:graphicFrame>
        <p:nvGraphicFramePr>
          <p:cNvPr id="5" name="Object 9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08812128"/>
              </p:ext>
            </p:extLst>
          </p:nvPr>
        </p:nvGraphicFramePr>
        <p:xfrm>
          <a:off x="1173845" y="1609068"/>
          <a:ext cx="6796310" cy="3639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9F5F-C8FF-4055-BF0D-54B7DE67D6D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I.T. Club</a:t>
            </a:r>
          </a:p>
          <a:p>
            <a:r>
              <a:rPr lang="en-US" dirty="0"/>
              <a:t>Gymnastics</a:t>
            </a:r>
          </a:p>
          <a:p>
            <a:r>
              <a:rPr lang="en-US" dirty="0"/>
              <a:t>Chess Club</a:t>
            </a:r>
          </a:p>
          <a:p>
            <a:r>
              <a:rPr lang="en-US" dirty="0"/>
              <a:t>Basketball Team</a:t>
            </a:r>
          </a:p>
          <a:p>
            <a:r>
              <a:rPr lang="en-US" dirty="0"/>
              <a:t>Debate Team</a:t>
            </a:r>
          </a:p>
          <a:p>
            <a:r>
              <a:rPr lang="en-US" dirty="0" err="1"/>
              <a:t>Sciense</a:t>
            </a:r>
            <a:r>
              <a:rPr lang="en-US" dirty="0"/>
              <a:t> Club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Goalls</a:t>
            </a:r>
            <a:r>
              <a:rPr lang="en-US" dirty="0"/>
              <a:t> for Semester 1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Trip Abroad</a:t>
            </a:r>
          </a:p>
          <a:p>
            <a:r>
              <a:rPr lang="en-US" dirty="0"/>
              <a:t>Charity </a:t>
            </a:r>
            <a:r>
              <a:rPr lang="en-US" dirty="0" err="1"/>
              <a:t>goalls</a:t>
            </a:r>
            <a:endParaRPr lang="en-US" dirty="0"/>
          </a:p>
          <a:p>
            <a:r>
              <a:rPr lang="en-US" dirty="0"/>
              <a:t>Other key efforts</a:t>
            </a:r>
          </a:p>
          <a:p>
            <a:r>
              <a:rPr lang="en-US" dirty="0"/>
              <a:t>Analysis of trip abroad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Reiterate key </a:t>
            </a:r>
            <a:r>
              <a:rPr lang="en-US" dirty="0" err="1"/>
              <a:t>goalls</a:t>
            </a:r>
            <a:endParaRPr lang="en-US" dirty="0"/>
          </a:p>
          <a:p>
            <a:r>
              <a:rPr lang="en-US" dirty="0"/>
              <a:t>Charity Events</a:t>
            </a:r>
          </a:p>
          <a:p>
            <a:r>
              <a:rPr lang="en-US" dirty="0"/>
              <a:t>Future Planning</a:t>
            </a:r>
          </a:p>
          <a:p>
            <a:r>
              <a:rPr lang="en-US" dirty="0"/>
              <a:t>Thanks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C902927D-C279-456C-BF67-827B82FCDDA6}"/>
</file>

<file path=customXml/itemProps2.xml><?xml version="1.0" encoding="utf-8"?>
<ds:datastoreItem xmlns:ds="http://schemas.openxmlformats.org/officeDocument/2006/customXml" ds:itemID="{5057E210-B33C-4599-8AC1-DFCE6C635B8C}"/>
</file>

<file path=customXml/itemProps3.xml><?xml version="1.0" encoding="utf-8"?>
<ds:datastoreItem xmlns:ds="http://schemas.openxmlformats.org/officeDocument/2006/customXml" ds:itemID="{A05FA8B4-913A-49CF-B367-ACB578D69834}"/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TotalTime>248</TotalTime>
  <Words>201</Words>
  <PresentationFormat>On-screen Show (4:3)</PresentationFormat>
  <Paragraphs>69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Calisto MT</vt:lpstr>
      <vt:lpstr>Times New Roman</vt:lpstr>
      <vt:lpstr>Trebuchet MS</vt:lpstr>
      <vt:lpstr>Wingdings</vt:lpstr>
      <vt:lpstr>Wingdings 2</vt:lpstr>
      <vt:lpstr>Slate</vt:lpstr>
      <vt:lpstr>Student Council</vt:lpstr>
      <vt:lpstr>Agenda</vt:lpstr>
      <vt:lpstr>Highlights of Past Year</vt:lpstr>
      <vt:lpstr>Exchange Overview</vt:lpstr>
      <vt:lpstr>Analysis of Prior Goalls</vt:lpstr>
      <vt:lpstr>Canteen Sales</vt:lpstr>
      <vt:lpstr>Activities and Clubs</vt:lpstr>
      <vt:lpstr>Goalls for Semester 1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2020-03-05T14:24:55Z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