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B699B-383F-481E-AD68-80A3F4F0E3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DF326B-8667-449E-922B-1782B40F4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A6739-EFF8-427F-A930-AACBC196A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7ECB9-BF3E-4DC1-A170-995F8AF11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CC3F-B9A7-4F68-B7A4-441D7C60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81456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B8868-E8D8-4D70-B154-866C228D5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FDEFB1-CF84-471A-8FF4-5F8A619D1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4DB239-B38F-40A2-9419-F401F2776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5C34A-D18F-4DD1-B7EA-E32543995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71992-4E36-4BAD-9FD8-27511E02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51111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5ECE8-6831-405C-9EEE-F5B806B363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AE9D8-58D9-477D-9632-DFB6C6DB0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E24BFF-3333-461A-9F50-6EFB66DE8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BDBE7-2909-492B-900E-0C636333D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6A48A-B4A5-4D40-A7C1-996BFB66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174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0AE3-29C0-4CDE-870F-ACC66380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9ABED-741B-4623-8C42-01BA0FA411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571B0-2A87-4C89-B172-6B336E70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B01CD-0874-4209-AE65-22836A6C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E350F-50A2-490A-9ED6-78177096E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5268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09D57-2E09-4E36-AA82-EE32A5CDA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AB621-9000-427C-AFAF-B641DACBC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BF291-229D-4062-8874-43009005A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BF77F-B0B2-4480-9852-40379B0F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C12C1-4E65-41A7-88FE-776F6C4E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6811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0B166-5E3D-4DE2-97C6-9B3D179E8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F5594-C812-4BD0-B587-E4844AFB68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E339E7-D938-4F5A-A357-82C2C701E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4953F-7934-48BC-872E-020578A39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6D808-8F90-4296-81EB-0D5FEC1FD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F55459-D419-4125-8DDD-357E2D34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8048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2E2F5-E36D-4764-AA36-EE868437F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FBC873-BCE8-4790-B746-0F13EB19D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733A31-D323-4E04-B517-698467D269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26A07A-A292-4AA2-867E-DFE59BE402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78C74-EC1A-4651-9CC1-2300AFDAB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1CD038-15B3-4E74-B473-40CE02680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91047D-2219-439B-B597-66DDF9C95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0684E0-C783-497A-BEDD-AA33AE660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874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E90B7-5BC8-40F9-8DAF-55F10EBDC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778E6F-DF01-44F4-ADAE-07CD4F671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BF8FCF-0314-4893-B11A-BF9B91BA7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B73DBD-049E-4BD6-9657-80A7A854A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90421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93D443-B156-4E82-B2FF-0BA507265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2AC129-C6A7-47C2-B997-524D768B6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7AC050-E7CF-43F3-849A-C9DA3C821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356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7E15D-AC60-4984-8724-5C14C1CEE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7EFBF-0FDA-4865-AE78-B961AB87D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80B5F7-A3BE-4262-8AC5-126D2D2A2E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A8193-09FC-43C8-B764-75BF7E9D9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E5BD1-0749-4CF1-AE69-F1A0F0834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F46BB-C6BB-409E-9EDC-2E36F4C25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2485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DD8E-962B-4F28-BA69-EFDCD7E63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527495-ADE7-465E-9955-A1F6554704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F86DF-D1DA-4D42-9C1C-8AAEC45BE6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60CCB9-28BC-4975-BFB4-40E3C9F78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FF7423-76D5-41BC-8E53-612406D1B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FA66AF-C98D-4340-9844-1C74A0F90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522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610CB0-1B79-4410-AB03-9118B286A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7E40F-5DD8-4FBC-8D4D-B1440F610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970D1-6FC2-4BBA-AD14-7B4D186B7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7B267-29E9-4FDC-B15A-1CDE48629FF1}" type="datetimeFigureOut">
              <a:rPr lang="en-IE" smtClean="0"/>
              <a:t>21/02/2020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1619E-9C60-49E6-AF7D-257102F79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1C2FF-7F68-46A2-8917-473D591AF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958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E713-F170-42B7-9BA8-63621342D1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Ancient Rome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BFF0D5-B54B-4651-B4FD-077D864E8C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0742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B9D98C-0D18-4E19-803D-95BD1FBE1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Overview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55807CD-A082-4204-8C68-D6755083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Rome was founded around 753 BC.</a:t>
            </a:r>
          </a:p>
          <a:p>
            <a:r>
              <a:rPr lang="en-US" dirty="0"/>
              <a:t>The Roman Empire lasted about 1000 years. </a:t>
            </a:r>
          </a:p>
          <a:p>
            <a:r>
              <a:rPr lang="en-US" dirty="0"/>
              <a:t>The empire grew to control many parts of Europe, Western Asia, and Northern Africa.</a:t>
            </a:r>
          </a:p>
          <a:p>
            <a:r>
              <a:rPr lang="en-US" dirty="0"/>
              <a:t>The Roman Empire fell in 1453 AD. 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5833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Key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/>
              <a:t>510 BC: After being ruled by kings for about 240 years, Rome becomes a republic. They had a council known as the senate, with elected senators who appointed someone to rule each year.</a:t>
            </a:r>
          </a:p>
          <a:p>
            <a:r>
              <a:rPr lang="en-IE" dirty="0"/>
              <a:t>27 BC: After about 500 years, Rome becomes an empire with Augustus the first Roman Emperor.</a:t>
            </a:r>
          </a:p>
          <a:p>
            <a:r>
              <a:rPr lang="en-IE" dirty="0"/>
              <a:t>1453 AD: The Eastern Roman Empire (Byzantine Empire) falls to the Ottoman Empire (Ottoman Turks). 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44580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People in 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Slaves</a:t>
            </a:r>
          </a:p>
          <a:p>
            <a:r>
              <a:rPr lang="en-IE" dirty="0"/>
              <a:t>Plebeians</a:t>
            </a:r>
          </a:p>
          <a:p>
            <a:r>
              <a:rPr lang="en-IE" dirty="0"/>
              <a:t>Equestrians</a:t>
            </a:r>
          </a:p>
          <a:p>
            <a:r>
              <a:rPr lang="en-IE" dirty="0"/>
              <a:t>Nobles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50361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Roman Emperors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The First Emperor</a:t>
            </a:r>
          </a:p>
          <a:p>
            <a:r>
              <a:rPr lang="en-IE" dirty="0"/>
              <a:t>The Emperor and the army </a:t>
            </a:r>
          </a:p>
          <a:p>
            <a:r>
              <a:rPr lang="en-IE" dirty="0"/>
              <a:t>The Emperor and the senate</a:t>
            </a:r>
          </a:p>
          <a:p>
            <a:r>
              <a:rPr lang="en-IE" dirty="0"/>
              <a:t>Was the Emperor a King?</a:t>
            </a:r>
          </a:p>
          <a:p>
            <a:r>
              <a:rPr lang="en-IE" dirty="0"/>
              <a:t>Succession 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36380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The Roman Republic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Founded in 510 BC</a:t>
            </a:r>
          </a:p>
          <a:p>
            <a:r>
              <a:rPr lang="en-IE" dirty="0"/>
              <a:t>What was the function of the senate?</a:t>
            </a:r>
          </a:p>
          <a:p>
            <a:r>
              <a:rPr lang="en-IE" dirty="0"/>
              <a:t>Who could become a senator?</a:t>
            </a:r>
          </a:p>
          <a:p>
            <a:r>
              <a:rPr lang="en-IE" dirty="0"/>
              <a:t>How many senators were there?</a:t>
            </a:r>
          </a:p>
          <a:p>
            <a:r>
              <a:rPr lang="en-IE" dirty="0"/>
              <a:t>How were decisions made?</a:t>
            </a:r>
          </a:p>
          <a:p>
            <a:r>
              <a:rPr lang="en-IE" dirty="0"/>
              <a:t>Responsibilities and privileges</a:t>
            </a:r>
          </a:p>
          <a:p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1835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2B2E58E7-3143-4004-88B0-603F65BE107E}"/>
</file>

<file path=customXml/itemProps2.xml><?xml version="1.0" encoding="utf-8"?>
<ds:datastoreItem xmlns:ds="http://schemas.openxmlformats.org/officeDocument/2006/customXml" ds:itemID="{D2568DF7-650E-4F9F-91F4-4C034849816C}"/>
</file>

<file path=customXml/itemProps3.xml><?xml version="1.0" encoding="utf-8"?>
<ds:datastoreItem xmlns:ds="http://schemas.openxmlformats.org/officeDocument/2006/customXml" ds:itemID="{61BE1996-4349-4243-BDAF-0C1E3D078E0C}"/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186</Words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Ancient Rome</vt:lpstr>
      <vt:lpstr>Overview</vt:lpstr>
      <vt:lpstr>Key Dates</vt:lpstr>
      <vt:lpstr>People in Rome</vt:lpstr>
      <vt:lpstr>Roman Emperors</vt:lpstr>
      <vt:lpstr>The Roman Republic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2020-02-21T13:30:42Z</dcterms:created>
  <dcterms:modified xsi:type="dcterms:W3CDTF">2020-02-21T13:54:46Z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