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24/2/2020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9382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24/2/2020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03194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24/2/2020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17822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24/2/2020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1191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24/2/2020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63668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24/2/2020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06692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24/2/2020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27572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24/2/2020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39705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24/2/2020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77103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24/2/2020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86632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24/2/2020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52471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24/2/2020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76135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Rocks and Minerals</a:t>
            </a:r>
            <a:endParaRPr lang="en-S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Geology </a:t>
            </a:r>
            <a:r>
              <a:rPr lang="en-US" dirty="0"/>
              <a:t>Project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02379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3" ma:contentTypeDescription="Create a new document." ma:contentTypeScope="" ma:versionID="bad8d94c9ab14aa4b0fbf25e9189aaa0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a6b464560c8f968c3605c1c30676245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8E9270AA-68F0-409B-983E-17FC6A914C3D}"/>
</file>

<file path=customXml/itemProps2.xml><?xml version="1.0" encoding="utf-8"?>
<ds:datastoreItem xmlns:ds="http://schemas.openxmlformats.org/officeDocument/2006/customXml" ds:itemID="{8F583592-A459-43B1-8325-1652E37C4BC4}"/>
</file>

<file path=customXml/itemProps3.xml><?xml version="1.0" encoding="utf-8"?>
<ds:datastoreItem xmlns:ds="http://schemas.openxmlformats.org/officeDocument/2006/customXml" ds:itemID="{7427C801-146F-4ECE-88CF-DC5E178F875F}"/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5</Words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Rocks and Minerals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2013-02-04T03:55:14Z</dcterms:created>
  <dcterms:modified xsi:type="dcterms:W3CDTF">2020-02-24T20:19:16Z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