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258" r:id="rId4"/>
    <p:sldId id="259"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100" d="100"/>
          <a:sy n="100" d="100"/>
        </p:scale>
        <p:origin x="37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 Id="rId14"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532BF7-9CA8-4232-BA90-7EEE9559D366}" type="datetimeFigureOut">
              <a:rPr lang="en-IE" smtClean="0"/>
              <a:t>24/02/2020</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C7E3F6-4019-417E-8A98-95505B1FDB9C}" type="slidenum">
              <a:rPr lang="en-IE" smtClean="0"/>
              <a:t>‹#›</a:t>
            </a:fld>
            <a:endParaRPr lang="en-IE"/>
          </a:p>
        </p:txBody>
      </p:sp>
    </p:spTree>
    <p:extLst>
      <p:ext uri="{BB962C8B-B14F-4D97-AF65-F5344CB8AC3E}">
        <p14:creationId xmlns:p14="http://schemas.microsoft.com/office/powerpoint/2010/main" val="9096960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37C7E3F6-4019-417E-8A98-95505B1FDB9C}" type="slidenum">
              <a:rPr lang="en-IE" smtClean="0"/>
              <a:t>3</a:t>
            </a:fld>
            <a:endParaRPr lang="en-IE"/>
          </a:p>
        </p:txBody>
      </p:sp>
    </p:spTree>
    <p:extLst>
      <p:ext uri="{BB962C8B-B14F-4D97-AF65-F5344CB8AC3E}">
        <p14:creationId xmlns:p14="http://schemas.microsoft.com/office/powerpoint/2010/main" val="28818247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p:cNvSpPr>
            <a:spLocks noGrp="1"/>
          </p:cNvSpPr>
          <p:nvPr>
            <p:ph type="dt" sz="half" idx="10"/>
          </p:nvPr>
        </p:nvSpPr>
        <p:spPr/>
        <p:txBody>
          <a:bodyPr/>
          <a:lstStyle/>
          <a:p>
            <a:fld id="{1F212C1E-E817-4DCB-83BD-85F7AB2D8671}" type="datetimeFigureOut">
              <a:rPr lang="en-SG" smtClean="0"/>
              <a:t>24/2/2020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4093823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p:cNvSpPr>
            <a:spLocks noGrp="1"/>
          </p:cNvSpPr>
          <p:nvPr>
            <p:ph type="dt" sz="half" idx="10"/>
          </p:nvPr>
        </p:nvSpPr>
        <p:spPr/>
        <p:txBody>
          <a:bodyPr/>
          <a:lstStyle/>
          <a:p>
            <a:fld id="{1F212C1E-E817-4DCB-83BD-85F7AB2D8671}" type="datetimeFigureOut">
              <a:rPr lang="en-SG" smtClean="0"/>
              <a:t>24/2/2020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2203194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p:cNvSpPr>
            <a:spLocks noGrp="1"/>
          </p:cNvSpPr>
          <p:nvPr>
            <p:ph type="dt" sz="half" idx="10"/>
          </p:nvPr>
        </p:nvSpPr>
        <p:spPr/>
        <p:txBody>
          <a:bodyPr/>
          <a:lstStyle/>
          <a:p>
            <a:fld id="{1F212C1E-E817-4DCB-83BD-85F7AB2D8671}" type="datetimeFigureOut">
              <a:rPr lang="en-SG" smtClean="0"/>
              <a:t>24/2/2020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7178221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p:cNvSpPr>
            <a:spLocks noGrp="1"/>
          </p:cNvSpPr>
          <p:nvPr>
            <p:ph type="dt" sz="half" idx="10"/>
          </p:nvPr>
        </p:nvSpPr>
        <p:spPr/>
        <p:txBody>
          <a:bodyPr/>
          <a:lstStyle/>
          <a:p>
            <a:fld id="{1F212C1E-E817-4DCB-83BD-85F7AB2D8671}" type="datetimeFigureOut">
              <a:rPr lang="en-SG" smtClean="0"/>
              <a:t>24/2/2020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411191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212C1E-E817-4DCB-83BD-85F7AB2D8671}" type="datetimeFigureOut">
              <a:rPr lang="en-SG" smtClean="0"/>
              <a:t>24/2/2020</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31636688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p:cNvSpPr>
            <a:spLocks noGrp="1"/>
          </p:cNvSpPr>
          <p:nvPr>
            <p:ph type="dt" sz="half" idx="10"/>
          </p:nvPr>
        </p:nvSpPr>
        <p:spPr/>
        <p:txBody>
          <a:bodyPr/>
          <a:lstStyle/>
          <a:p>
            <a:fld id="{1F212C1E-E817-4DCB-83BD-85F7AB2D8671}" type="datetimeFigureOut">
              <a:rPr lang="en-SG" smtClean="0"/>
              <a:t>24/2/2020</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37066922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p:cNvSpPr>
            <a:spLocks noGrp="1"/>
          </p:cNvSpPr>
          <p:nvPr>
            <p:ph type="dt" sz="half" idx="10"/>
          </p:nvPr>
        </p:nvSpPr>
        <p:spPr/>
        <p:txBody>
          <a:bodyPr/>
          <a:lstStyle/>
          <a:p>
            <a:fld id="{1F212C1E-E817-4DCB-83BD-85F7AB2D8671}" type="datetimeFigureOut">
              <a:rPr lang="en-SG" smtClean="0"/>
              <a:t>24/2/2020</a:t>
            </a:fld>
            <a:endParaRPr lang="en-SG"/>
          </a:p>
        </p:txBody>
      </p:sp>
      <p:sp>
        <p:nvSpPr>
          <p:cNvPr id="8" name="Footer Placeholder 7"/>
          <p:cNvSpPr>
            <a:spLocks noGrp="1"/>
          </p:cNvSpPr>
          <p:nvPr>
            <p:ph type="ftr" sz="quarter" idx="11"/>
          </p:nvPr>
        </p:nvSpPr>
        <p:spPr/>
        <p:txBody>
          <a:bodyPr/>
          <a:lstStyle/>
          <a:p>
            <a:endParaRPr lang="en-SG"/>
          </a:p>
        </p:txBody>
      </p:sp>
      <p:sp>
        <p:nvSpPr>
          <p:cNvPr id="9" name="Slide Number Placeholder 8"/>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2327572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Date Placeholder 2"/>
          <p:cNvSpPr>
            <a:spLocks noGrp="1"/>
          </p:cNvSpPr>
          <p:nvPr>
            <p:ph type="dt" sz="half" idx="10"/>
          </p:nvPr>
        </p:nvSpPr>
        <p:spPr/>
        <p:txBody>
          <a:bodyPr/>
          <a:lstStyle/>
          <a:p>
            <a:fld id="{1F212C1E-E817-4DCB-83BD-85F7AB2D8671}" type="datetimeFigureOut">
              <a:rPr lang="en-SG" smtClean="0"/>
              <a:t>24/2/2020</a:t>
            </a:fld>
            <a:endParaRPr lang="en-SG"/>
          </a:p>
        </p:txBody>
      </p:sp>
      <p:sp>
        <p:nvSpPr>
          <p:cNvPr id="4" name="Footer Placeholder 3"/>
          <p:cNvSpPr>
            <a:spLocks noGrp="1"/>
          </p:cNvSpPr>
          <p:nvPr>
            <p:ph type="ftr" sz="quarter" idx="11"/>
          </p:nvPr>
        </p:nvSpPr>
        <p:spPr/>
        <p:txBody>
          <a:bodyPr/>
          <a:lstStyle/>
          <a:p>
            <a:endParaRPr lang="en-SG"/>
          </a:p>
        </p:txBody>
      </p:sp>
      <p:sp>
        <p:nvSpPr>
          <p:cNvPr id="5" name="Slide Number Placeholder 4"/>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7397052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212C1E-E817-4DCB-83BD-85F7AB2D8671}" type="datetimeFigureOut">
              <a:rPr lang="en-SG" smtClean="0"/>
              <a:t>24/2/2020</a:t>
            </a:fld>
            <a:endParaRPr lang="en-SG"/>
          </a:p>
        </p:txBody>
      </p:sp>
      <p:sp>
        <p:nvSpPr>
          <p:cNvPr id="3" name="Footer Placeholder 2"/>
          <p:cNvSpPr>
            <a:spLocks noGrp="1"/>
          </p:cNvSpPr>
          <p:nvPr>
            <p:ph type="ftr" sz="quarter" idx="11"/>
          </p:nvPr>
        </p:nvSpPr>
        <p:spPr/>
        <p:txBody>
          <a:bodyPr/>
          <a:lstStyle/>
          <a:p>
            <a:endParaRPr lang="en-SG"/>
          </a:p>
        </p:txBody>
      </p:sp>
      <p:sp>
        <p:nvSpPr>
          <p:cNvPr id="4" name="Slide Number Placeholder 3"/>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777103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F212C1E-E817-4DCB-83BD-85F7AB2D8671}" type="datetimeFigureOut">
              <a:rPr lang="en-SG" smtClean="0"/>
              <a:t>24/2/2020</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3486632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F212C1E-E817-4DCB-83BD-85F7AB2D8671}" type="datetimeFigureOut">
              <a:rPr lang="en-SG" smtClean="0"/>
              <a:t>24/2/2020</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F1C22B3C-5033-4E77-BD0B-56949F3D51E6}" type="slidenum">
              <a:rPr lang="en-SG" smtClean="0"/>
              <a:t>‹#›</a:t>
            </a:fld>
            <a:endParaRPr lang="en-SG"/>
          </a:p>
        </p:txBody>
      </p:sp>
    </p:spTree>
    <p:extLst>
      <p:ext uri="{BB962C8B-B14F-4D97-AF65-F5344CB8AC3E}">
        <p14:creationId xmlns:p14="http://schemas.microsoft.com/office/powerpoint/2010/main" val="11524714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212C1E-E817-4DCB-83BD-85F7AB2D8671}" type="datetimeFigureOut">
              <a:rPr lang="en-SG" smtClean="0"/>
              <a:t>24/2/2020</a:t>
            </a:fld>
            <a:endParaRPr lang="en-S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C22B3C-5033-4E77-BD0B-56949F3D51E6}" type="slidenum">
              <a:rPr lang="en-SG" smtClean="0"/>
              <a:t>‹#›</a:t>
            </a:fld>
            <a:endParaRPr lang="en-SG"/>
          </a:p>
        </p:txBody>
      </p:sp>
    </p:spTree>
    <p:extLst>
      <p:ext uri="{BB962C8B-B14F-4D97-AF65-F5344CB8AC3E}">
        <p14:creationId xmlns:p14="http://schemas.microsoft.com/office/powerpoint/2010/main" val="34761358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Rocks and Minerals</a:t>
            </a:r>
            <a:endParaRPr lang="en-SG" dirty="0"/>
          </a:p>
        </p:txBody>
      </p:sp>
      <p:sp>
        <p:nvSpPr>
          <p:cNvPr id="3" name="Subtitle 2"/>
          <p:cNvSpPr>
            <a:spLocks noGrp="1"/>
          </p:cNvSpPr>
          <p:nvPr>
            <p:ph type="subTitle" idx="1"/>
          </p:nvPr>
        </p:nvSpPr>
        <p:spPr/>
        <p:txBody>
          <a:bodyPr/>
          <a:lstStyle/>
          <a:p>
            <a:r>
              <a:rPr lang="en-US" dirty="0"/>
              <a:t>Geography Project</a:t>
            </a:r>
            <a:endParaRPr lang="en-SG" dirty="0"/>
          </a:p>
        </p:txBody>
      </p:sp>
    </p:spTree>
    <p:extLst>
      <p:ext uri="{BB962C8B-B14F-4D97-AF65-F5344CB8AC3E}">
        <p14:creationId xmlns:p14="http://schemas.microsoft.com/office/powerpoint/2010/main" val="1402379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C6566-1BF3-44C1-97E3-89F83F6412CD}"/>
              </a:ext>
            </a:extLst>
          </p:cNvPr>
          <p:cNvSpPr>
            <a:spLocks noGrp="1"/>
          </p:cNvSpPr>
          <p:nvPr>
            <p:ph type="ctrTitle"/>
          </p:nvPr>
        </p:nvSpPr>
        <p:spPr/>
        <p:txBody>
          <a:bodyPr/>
          <a:lstStyle/>
          <a:p>
            <a:r>
              <a:rPr lang="en-IE" dirty="0"/>
              <a:t>Mining Rocks </a:t>
            </a:r>
          </a:p>
        </p:txBody>
      </p:sp>
      <p:sp>
        <p:nvSpPr>
          <p:cNvPr id="3" name="Subtitle 2">
            <a:extLst>
              <a:ext uri="{FF2B5EF4-FFF2-40B4-BE49-F238E27FC236}">
                <a16:creationId xmlns:a16="http://schemas.microsoft.com/office/drawing/2014/main" id="{45F6D962-AA2D-40C6-8F1A-C8F17878B54D}"/>
              </a:ext>
            </a:extLst>
          </p:cNvPr>
          <p:cNvSpPr>
            <a:spLocks noGrp="1"/>
          </p:cNvSpPr>
          <p:nvPr>
            <p:ph type="subTitle" idx="1"/>
          </p:nvPr>
        </p:nvSpPr>
        <p:spPr/>
        <p:txBody>
          <a:bodyPr/>
          <a:lstStyle/>
          <a:p>
            <a:r>
              <a:rPr lang="en-IE" dirty="0"/>
              <a:t>Rocks have been essential to the development of human history. The task of extracting rocks from the environment for human use has always been both dangerous and laborious. The main methods of mining are shaft, open-cast and strip mining.</a:t>
            </a:r>
          </a:p>
        </p:txBody>
      </p:sp>
    </p:spTree>
    <p:extLst>
      <p:ext uri="{BB962C8B-B14F-4D97-AF65-F5344CB8AC3E}">
        <p14:creationId xmlns:p14="http://schemas.microsoft.com/office/powerpoint/2010/main" val="3049553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268B9-A76D-4A93-8FDB-650670CE6896}"/>
              </a:ext>
            </a:extLst>
          </p:cNvPr>
          <p:cNvSpPr>
            <a:spLocks noGrp="1"/>
          </p:cNvSpPr>
          <p:nvPr>
            <p:ph type="title"/>
          </p:nvPr>
        </p:nvSpPr>
        <p:spPr/>
        <p:txBody>
          <a:bodyPr/>
          <a:lstStyle/>
          <a:p>
            <a:r>
              <a:rPr lang="en-IE" dirty="0"/>
              <a:t>Types of Rocks</a:t>
            </a:r>
          </a:p>
        </p:txBody>
      </p:sp>
      <p:sp>
        <p:nvSpPr>
          <p:cNvPr id="3" name="Content Placeholder 2">
            <a:extLst>
              <a:ext uri="{FF2B5EF4-FFF2-40B4-BE49-F238E27FC236}">
                <a16:creationId xmlns:a16="http://schemas.microsoft.com/office/drawing/2014/main" id="{DE8BBC6E-2CE7-4D0C-B769-FE90996B2A6D}"/>
              </a:ext>
            </a:extLst>
          </p:cNvPr>
          <p:cNvSpPr>
            <a:spLocks noGrp="1"/>
          </p:cNvSpPr>
          <p:nvPr>
            <p:ph idx="1"/>
          </p:nvPr>
        </p:nvSpPr>
        <p:spPr/>
        <p:txBody>
          <a:bodyPr/>
          <a:lstStyle/>
          <a:p>
            <a:r>
              <a:rPr lang="en-IE" dirty="0"/>
              <a:t>Igneous rocks – formed from magma</a:t>
            </a:r>
          </a:p>
          <a:p>
            <a:r>
              <a:rPr lang="en-IE" dirty="0"/>
              <a:t>Sedimentary rocks – formed through compression</a:t>
            </a:r>
          </a:p>
          <a:p>
            <a:r>
              <a:rPr lang="en-IE" dirty="0"/>
              <a:t>Metamorphic rocks – formed through heat/pressure</a:t>
            </a:r>
          </a:p>
        </p:txBody>
      </p:sp>
    </p:spTree>
    <p:extLst>
      <p:ext uri="{BB962C8B-B14F-4D97-AF65-F5344CB8AC3E}">
        <p14:creationId xmlns:p14="http://schemas.microsoft.com/office/powerpoint/2010/main" val="4134925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E676B-A9BE-46C7-8301-0C45DC09E778}"/>
              </a:ext>
            </a:extLst>
          </p:cNvPr>
          <p:cNvSpPr>
            <a:spLocks noGrp="1"/>
          </p:cNvSpPr>
          <p:nvPr>
            <p:ph type="title"/>
          </p:nvPr>
        </p:nvSpPr>
        <p:spPr/>
        <p:txBody>
          <a:bodyPr/>
          <a:lstStyle/>
          <a:p>
            <a:r>
              <a:rPr lang="en-IE" dirty="0"/>
              <a:t>Examples</a:t>
            </a:r>
          </a:p>
        </p:txBody>
      </p:sp>
      <p:graphicFrame>
        <p:nvGraphicFramePr>
          <p:cNvPr id="4" name="Table 4">
            <a:extLst>
              <a:ext uri="{FF2B5EF4-FFF2-40B4-BE49-F238E27FC236}">
                <a16:creationId xmlns:a16="http://schemas.microsoft.com/office/drawing/2014/main" id="{A82FCF72-7E64-4CEA-805A-B07E8DF43C5B}"/>
              </a:ext>
            </a:extLst>
          </p:cNvPr>
          <p:cNvGraphicFramePr>
            <a:graphicFrameLocks noGrp="1"/>
          </p:cNvGraphicFramePr>
          <p:nvPr>
            <p:ph idx="1"/>
            <p:extLst>
              <p:ext uri="{D42A27DB-BD31-4B8C-83A1-F6EECF244321}">
                <p14:modId xmlns:p14="http://schemas.microsoft.com/office/powerpoint/2010/main" val="756852272"/>
              </p:ext>
            </p:extLst>
          </p:nvPr>
        </p:nvGraphicFramePr>
        <p:xfrm>
          <a:off x="838200" y="1825625"/>
          <a:ext cx="10515597" cy="2595880"/>
        </p:xfrm>
        <a:graphic>
          <a:graphicData uri="http://schemas.openxmlformats.org/drawingml/2006/table">
            <a:tbl>
              <a:tblPr firstRow="1" bandRow="1">
                <a:tableStyleId>{21E4AEA4-8DFA-4A89-87EB-49C32662AFE0}</a:tableStyleId>
              </a:tblPr>
              <a:tblGrid>
                <a:gridCol w="3505199">
                  <a:extLst>
                    <a:ext uri="{9D8B030D-6E8A-4147-A177-3AD203B41FA5}">
                      <a16:colId xmlns:a16="http://schemas.microsoft.com/office/drawing/2014/main" val="1071053804"/>
                    </a:ext>
                  </a:extLst>
                </a:gridCol>
                <a:gridCol w="3505199">
                  <a:extLst>
                    <a:ext uri="{9D8B030D-6E8A-4147-A177-3AD203B41FA5}">
                      <a16:colId xmlns:a16="http://schemas.microsoft.com/office/drawing/2014/main" val="1477181530"/>
                    </a:ext>
                  </a:extLst>
                </a:gridCol>
                <a:gridCol w="3505199">
                  <a:extLst>
                    <a:ext uri="{9D8B030D-6E8A-4147-A177-3AD203B41FA5}">
                      <a16:colId xmlns:a16="http://schemas.microsoft.com/office/drawing/2014/main" val="138365556"/>
                    </a:ext>
                  </a:extLst>
                </a:gridCol>
              </a:tblGrid>
              <a:tr h="370840">
                <a:tc>
                  <a:txBody>
                    <a:bodyPr/>
                    <a:lstStyle/>
                    <a:p>
                      <a:r>
                        <a:rPr lang="en-IE" dirty="0"/>
                        <a:t>Sedimentary</a:t>
                      </a:r>
                    </a:p>
                  </a:txBody>
                  <a:tcPr/>
                </a:tc>
                <a:tc>
                  <a:txBody>
                    <a:bodyPr/>
                    <a:lstStyle/>
                    <a:p>
                      <a:r>
                        <a:rPr lang="en-IE" dirty="0"/>
                        <a:t>Igneous</a:t>
                      </a:r>
                    </a:p>
                  </a:txBody>
                  <a:tcPr/>
                </a:tc>
                <a:tc>
                  <a:txBody>
                    <a:bodyPr/>
                    <a:lstStyle/>
                    <a:p>
                      <a:r>
                        <a:rPr lang="en-IE" dirty="0"/>
                        <a:t>Metamorphic</a:t>
                      </a:r>
                    </a:p>
                  </a:txBody>
                  <a:tcPr/>
                </a:tc>
                <a:extLst>
                  <a:ext uri="{0D108BD9-81ED-4DB2-BD59-A6C34878D82A}">
                    <a16:rowId xmlns:a16="http://schemas.microsoft.com/office/drawing/2014/main" val="188421194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Chalk</a:t>
                      </a:r>
                    </a:p>
                  </a:txBody>
                  <a:tcPr/>
                </a:tc>
                <a:tc>
                  <a:txBody>
                    <a:bodyPr/>
                    <a:lstStyle/>
                    <a:p>
                      <a:r>
                        <a:rPr lang="en-IE" dirty="0"/>
                        <a:t>Andesite</a:t>
                      </a:r>
                    </a:p>
                  </a:txBody>
                  <a:tcPr/>
                </a:tc>
                <a:tc>
                  <a:txBody>
                    <a:bodyPr/>
                    <a:lstStyle/>
                    <a:p>
                      <a:r>
                        <a:rPr lang="en-IE" sz="1800" kern="1200" dirty="0">
                          <a:solidFill>
                            <a:schemeClr val="dk1"/>
                          </a:solidFill>
                          <a:latin typeface="+mn-lt"/>
                          <a:ea typeface="+mn-ea"/>
                          <a:cs typeface="+mn-cs"/>
                        </a:rPr>
                        <a:t>Amphibolite</a:t>
                      </a:r>
                      <a:endParaRPr lang="en-IE" dirty="0"/>
                    </a:p>
                  </a:txBody>
                  <a:tcPr/>
                </a:tc>
                <a:extLst>
                  <a:ext uri="{0D108BD9-81ED-4DB2-BD59-A6C34878D82A}">
                    <a16:rowId xmlns:a16="http://schemas.microsoft.com/office/drawing/2014/main" val="106740139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Grainstone</a:t>
                      </a:r>
                    </a:p>
                  </a:txBody>
                  <a:tcPr/>
                </a:tc>
                <a:tc>
                  <a:txBody>
                    <a:bodyPr/>
                    <a:lstStyle/>
                    <a:p>
                      <a:r>
                        <a:rPr lang="en-IE"/>
                        <a:t>Basalt</a:t>
                      </a:r>
                      <a:endParaRPr lang="en-IE" dirty="0"/>
                    </a:p>
                  </a:txBody>
                  <a:tcPr/>
                </a:tc>
                <a:tc>
                  <a:txBody>
                    <a:bodyPr/>
                    <a:lstStyle/>
                    <a:p>
                      <a:r>
                        <a:rPr lang="en-IE" dirty="0"/>
                        <a:t>Marble</a:t>
                      </a:r>
                    </a:p>
                  </a:txBody>
                  <a:tcPr/>
                </a:tc>
                <a:extLst>
                  <a:ext uri="{0D108BD9-81ED-4DB2-BD59-A6C34878D82A}">
                    <a16:rowId xmlns:a16="http://schemas.microsoft.com/office/drawing/2014/main" val="2235484273"/>
                  </a:ext>
                </a:extLst>
              </a:tr>
              <a:tr h="370840">
                <a:tc>
                  <a:txBody>
                    <a:bodyPr/>
                    <a:lstStyle/>
                    <a:p>
                      <a:r>
                        <a:rPr lang="en-IE" dirty="0"/>
                        <a:t>Limestone</a:t>
                      </a:r>
                    </a:p>
                  </a:txBody>
                  <a:tcPr/>
                </a:tc>
                <a:tc>
                  <a:txBody>
                    <a:bodyPr/>
                    <a:lstStyle/>
                    <a:p>
                      <a:r>
                        <a:rPr lang="en-IE" dirty="0"/>
                        <a:t>Diorite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Mylonite</a:t>
                      </a:r>
                      <a:endParaRPr lang="en-IE" sz="1800" kern="1200" dirty="0">
                        <a:solidFill>
                          <a:schemeClr val="dk1"/>
                        </a:solidFill>
                        <a:latin typeface="+mn-lt"/>
                        <a:ea typeface="+mn-ea"/>
                        <a:cs typeface="+mn-cs"/>
                      </a:endParaRPr>
                    </a:p>
                  </a:txBody>
                  <a:tcPr/>
                </a:tc>
                <a:extLst>
                  <a:ext uri="{0D108BD9-81ED-4DB2-BD59-A6C34878D82A}">
                    <a16:rowId xmlns:a16="http://schemas.microsoft.com/office/drawing/2014/main" val="1286392283"/>
                  </a:ext>
                </a:extLst>
              </a:tr>
              <a:tr h="370840">
                <a:tc>
                  <a:txBody>
                    <a:bodyPr/>
                    <a:lstStyle/>
                    <a:p>
                      <a:r>
                        <a:rPr lang="en-IE" dirty="0"/>
                        <a:t>Sandstone</a:t>
                      </a:r>
                    </a:p>
                  </a:txBody>
                  <a:tcPr/>
                </a:tc>
                <a:tc>
                  <a:txBody>
                    <a:bodyPr/>
                    <a:lstStyle/>
                    <a:p>
                      <a:r>
                        <a:rPr lang="en-IE" dirty="0"/>
                        <a:t>Granite</a:t>
                      </a:r>
                    </a:p>
                  </a:txBody>
                  <a:tcPr/>
                </a:tc>
                <a:tc>
                  <a:txBody>
                    <a:bodyPr/>
                    <a:lstStyle/>
                    <a:p>
                      <a:r>
                        <a:rPr lang="en-IE" dirty="0"/>
                        <a:t>Quartzite</a:t>
                      </a:r>
                    </a:p>
                  </a:txBody>
                  <a:tcPr/>
                </a:tc>
                <a:extLst>
                  <a:ext uri="{0D108BD9-81ED-4DB2-BD59-A6C34878D82A}">
                    <a16:rowId xmlns:a16="http://schemas.microsoft.com/office/drawing/2014/main" val="302706709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Shale</a:t>
                      </a:r>
                    </a:p>
                  </a:txBody>
                  <a:tcPr/>
                </a:tc>
                <a:tc>
                  <a:txBody>
                    <a:bodyPr/>
                    <a:lstStyle/>
                    <a:p>
                      <a:r>
                        <a:rPr lang="en-IE" dirty="0"/>
                        <a:t>Obsidian</a:t>
                      </a:r>
                    </a:p>
                  </a:txBody>
                  <a:tcPr/>
                </a:tc>
                <a:tc>
                  <a:txBody>
                    <a:bodyPr/>
                    <a:lstStyle/>
                    <a:p>
                      <a:r>
                        <a:rPr lang="en-IE" dirty="0"/>
                        <a:t>Serpentinite</a:t>
                      </a:r>
                    </a:p>
                  </a:txBody>
                  <a:tcPr/>
                </a:tc>
                <a:extLst>
                  <a:ext uri="{0D108BD9-81ED-4DB2-BD59-A6C34878D82A}">
                    <a16:rowId xmlns:a16="http://schemas.microsoft.com/office/drawing/2014/main" val="168515386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a:txBody>
                  <a:tcPr/>
                </a:tc>
                <a:tc>
                  <a:txBody>
                    <a:bodyPr/>
                    <a:lstStyle/>
                    <a:p>
                      <a:r>
                        <a:rPr lang="en-IE" dirty="0"/>
                        <a:t>Pumice</a:t>
                      </a:r>
                    </a:p>
                  </a:txBody>
                  <a:tcPr/>
                </a:tc>
                <a:tc>
                  <a:txBody>
                    <a:bodyPr/>
                    <a:lstStyle/>
                    <a:p>
                      <a:r>
                        <a:rPr lang="en-IE" dirty="0"/>
                        <a:t>Slate</a:t>
                      </a:r>
                    </a:p>
                  </a:txBody>
                  <a:tcPr/>
                </a:tc>
                <a:extLst>
                  <a:ext uri="{0D108BD9-81ED-4DB2-BD59-A6C34878D82A}">
                    <a16:rowId xmlns:a16="http://schemas.microsoft.com/office/drawing/2014/main" val="1200584264"/>
                  </a:ext>
                </a:extLst>
              </a:tr>
            </a:tbl>
          </a:graphicData>
        </a:graphic>
      </p:graphicFrame>
    </p:spTree>
    <p:extLst>
      <p:ext uri="{BB962C8B-B14F-4D97-AF65-F5344CB8AC3E}">
        <p14:creationId xmlns:p14="http://schemas.microsoft.com/office/powerpoint/2010/main" val="42466040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854A4-6708-41BE-9516-DAB22B658B4D}"/>
              </a:ext>
            </a:extLst>
          </p:cNvPr>
          <p:cNvSpPr>
            <a:spLocks noGrp="1"/>
          </p:cNvSpPr>
          <p:nvPr>
            <p:ph type="title"/>
          </p:nvPr>
        </p:nvSpPr>
        <p:spPr/>
        <p:txBody>
          <a:bodyPr/>
          <a:lstStyle/>
          <a:p>
            <a:r>
              <a:rPr lang="en-IE" dirty="0"/>
              <a:t>Open Cast Mining</a:t>
            </a:r>
          </a:p>
        </p:txBody>
      </p:sp>
      <p:sp>
        <p:nvSpPr>
          <p:cNvPr id="3" name="Content Placeholder 2">
            <a:extLst>
              <a:ext uri="{FF2B5EF4-FFF2-40B4-BE49-F238E27FC236}">
                <a16:creationId xmlns:a16="http://schemas.microsoft.com/office/drawing/2014/main" id="{D654CC11-71BB-477B-BF9F-B68E0CF4A773}"/>
              </a:ext>
            </a:extLst>
          </p:cNvPr>
          <p:cNvSpPr>
            <a:spLocks noGrp="1"/>
          </p:cNvSpPr>
          <p:nvPr>
            <p:ph idx="1"/>
          </p:nvPr>
        </p:nvSpPr>
        <p:spPr/>
        <p:txBody>
          <a:bodyPr/>
          <a:lstStyle/>
          <a:p>
            <a:r>
              <a:rPr lang="en-IE" dirty="0"/>
              <a:t>Type of rocks</a:t>
            </a:r>
          </a:p>
          <a:p>
            <a:r>
              <a:rPr lang="en-IE" dirty="0"/>
              <a:t>Example of where the rocks are found</a:t>
            </a:r>
          </a:p>
          <a:p>
            <a:r>
              <a:rPr lang="en-IE" dirty="0"/>
              <a:t>Uses for the rocks</a:t>
            </a:r>
          </a:p>
        </p:txBody>
      </p:sp>
    </p:spTree>
    <p:extLst>
      <p:ext uri="{BB962C8B-B14F-4D97-AF65-F5344CB8AC3E}">
        <p14:creationId xmlns:p14="http://schemas.microsoft.com/office/powerpoint/2010/main" val="11618387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F4EC498C64342AC9FFF5E49389742" ma:contentTypeVersion="25" ma:contentTypeDescription="Create a new document." ma:contentTypeScope="" ma:versionID="f4e9161d2c8507491b2f15eead0d2fd6">
  <xsd:schema xmlns:xsd="http://www.w3.org/2001/XMLSchema" xmlns:xs="http://www.w3.org/2001/XMLSchema" xmlns:p="http://schemas.microsoft.com/office/2006/metadata/properties" xmlns:ns2="1512afc9-94c8-40ab-90ed-fb743d540713" xmlns:ns3="0e6f99f1-db46-4f19-aa00-24f23130e5ff" targetNamespace="http://schemas.microsoft.com/office/2006/metadata/properties" ma:root="true" ma:fieldsID="dbd9b7126bf5ce43c47060c94d3cc184" ns2:_="" ns3:_="">
    <xsd:import namespace="1512afc9-94c8-40ab-90ed-fb743d540713"/>
    <xsd:import namespace="0e6f99f1-db46-4f19-aa00-24f23130e5ff"/>
    <xsd:element name="properties">
      <xsd:complexType>
        <xsd:sequence>
          <xsd:element name="documentManagement">
            <xsd:complexType>
              <xsd:all>
                <xsd:element ref="ns2:m88c900b173e45f398177d35e2274d2a" minOccurs="0"/>
                <xsd:element ref="ns2:hc79317cc02c40cca9cdc9b7fa77336b" minOccurs="0"/>
                <xsd:element ref="ns2:TaxCatchAll" minOccurs="0"/>
                <xsd:element ref="ns3:MediaServiceMetadata" minOccurs="0"/>
                <xsd:element ref="ns3:MediaServiceFastMetadata" minOccurs="0"/>
                <xsd:element ref="ns2:SharedWithUsers" minOccurs="0"/>
                <xsd:element ref="ns2:SharedWithDetail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512afc9-94c8-40ab-90ed-fb743d540713" elementFormDefault="qualified">
    <xsd:import namespace="http://schemas.microsoft.com/office/2006/documentManagement/types"/>
    <xsd:import namespace="http://schemas.microsoft.com/office/infopath/2007/PartnerControls"/>
    <xsd:element name="m88c900b173e45f398177d35e2274d2a" ma:index="5" nillable="true" ma:displayName="Module_0" ma:hidden="true" ma:internalName="m88c900b173e45f398177d35e2274d2a" ma:readOnly="false">
      <xsd:simpleType>
        <xsd:restriction base="dms:Note"/>
      </xsd:simpleType>
    </xsd:element>
    <xsd:element name="hc79317cc02c40cca9cdc9b7fa77336b" ma:index="7" nillable="true" ma:displayName="QA Doc Type_0" ma:hidden="true" ma:internalName="hc79317cc02c40cca9cdc9b7fa77336b" ma:readOnly="false">
      <xsd:simpleType>
        <xsd:restriction base="dms:Note"/>
      </xsd:simpleType>
    </xsd:element>
    <xsd:element name="TaxCatchAll" ma:index="12" nillable="true" ma:displayName="Taxonomy Catch All Column" ma:hidden="true" ma:list="{0b656ff6-acc7-46b4-b4fb-5002a551ad93}" ma:internalName="TaxCatchAll" ma:showField="CatchAllData" ma:web="1512afc9-94c8-40ab-90ed-fb743d540713">
      <xsd:complexType>
        <xsd:complexContent>
          <xsd:extension base="dms:MultiChoiceLookup">
            <xsd:sequence>
              <xsd:element name="Value" type="dms:Lookup" maxOccurs="unbounded" minOccurs="0" nillable="true"/>
            </xsd:sequence>
          </xsd:extension>
        </xsd:complexContent>
      </xsd:complexType>
    </xsd:element>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e6f99f1-db46-4f19-aa00-24f23130e5ff"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Tags" ma:internalName="MediaServiceAutoTag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element name="MediaLengthInSeconds" ma:index="24" nillable="true" ma:displayName="MediaLengthInSeconds" ma:hidden="true" ma:internalName="MediaLengthInSeconds" ma:readOnly="true">
      <xsd:simpleType>
        <xsd:restriction base="dms:Unknown"/>
      </xsd:simpleType>
    </xsd:element>
    <xsd:element name="MediaServiceLocation" ma:index="2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88c900b173e45f398177d35e2274d2a xmlns="1512afc9-94c8-40ab-90ed-fb743d540713" xsi:nil="true"/>
    <hc79317cc02c40cca9cdc9b7fa77336b xmlns="1512afc9-94c8-40ab-90ed-fb743d540713" xsi:nil="true"/>
    <TaxCatchAll xmlns="1512afc9-94c8-40ab-90ed-fb743d540713" xsi:nil="true"/>
  </documentManagement>
</p:properties>
</file>

<file path=customXml/itemProps1.xml><?xml version="1.0" encoding="utf-8"?>
<ds:datastoreItem xmlns:ds="http://schemas.openxmlformats.org/officeDocument/2006/customXml" ds:itemID="{ABC886A0-E5FE-4F83-A5FE-C871963D77CC}"/>
</file>

<file path=customXml/itemProps2.xml><?xml version="1.0" encoding="utf-8"?>
<ds:datastoreItem xmlns:ds="http://schemas.openxmlformats.org/officeDocument/2006/customXml" ds:itemID="{6444D0FF-7D0B-4A9C-B636-BF27A4F1F857}"/>
</file>

<file path=customXml/itemProps3.xml><?xml version="1.0" encoding="utf-8"?>
<ds:datastoreItem xmlns:ds="http://schemas.openxmlformats.org/officeDocument/2006/customXml" ds:itemID="{77FB1E63-10C0-4749-B551-F423B7F5A454}"/>
</file>

<file path=docProps/app.xml><?xml version="1.0" encoding="utf-8"?>
<Properties xmlns="http://schemas.openxmlformats.org/officeDocument/2006/extended-properties" xmlns:vt="http://schemas.openxmlformats.org/officeDocument/2006/docPropsVTypes">
  <TotalTime>368</TotalTime>
  <Words>112</Words>
  <PresentationFormat>Widescreen</PresentationFormat>
  <Paragraphs>34</Paragraphs>
  <Slides>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Rocks and Minerals</vt:lpstr>
      <vt:lpstr>Mining Rocks </vt:lpstr>
      <vt:lpstr>Types of Rocks</vt:lpstr>
      <vt:lpstr>Examples</vt:lpstr>
      <vt:lpstr>Open Cast Mining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ICDL Foundation</dc:creator>
  <dcterms:created xsi:type="dcterms:W3CDTF">2013-02-04T03:55:14Z</dcterms:created>
  <dcterms:modified xsi:type="dcterms:W3CDTF">2020-02-24T18:39:43Z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0x010100EADF4EC498C64342AC9FFF5E49389742</vt:lpwstr>
  </property>
</Properties>
</file>