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82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62" r:id="rId4"/>
    <p:sldId id="258" r:id="rId5"/>
    <p:sldId id="259" r:id="rId6"/>
    <p:sldId id="264" r:id="rId7"/>
    <p:sldId id="272" r:id="rId8"/>
    <p:sldId id="267" r:id="rId9"/>
    <p:sldId id="268" r:id="rId10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4580" autoAdjust="0"/>
    <p:restoredTop sz="86410" autoAdjust="0"/>
  </p:normalViewPr>
  <p:slideViewPr>
    <p:cSldViewPr>
      <p:cViewPr varScale="1">
        <p:scale>
          <a:sx n="91" d="100"/>
          <a:sy n="91" d="100"/>
        </p:scale>
        <p:origin x="106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08777429467086"/>
          <c:y val="9.3567251461988299E-2"/>
          <c:w val="0.63479623824451414"/>
          <c:h val="0.707602339181286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Semester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Soup</c:v>
                </c:pt>
                <c:pt idx="1">
                  <c:v>Curry</c:v>
                </c:pt>
                <c:pt idx="2">
                  <c:v>Snacks</c:v>
                </c:pt>
                <c:pt idx="3">
                  <c:v>Fruit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300</c:v>
                </c:pt>
                <c:pt idx="1">
                  <c:v>650</c:v>
                </c:pt>
                <c:pt idx="2">
                  <c:v>569</c:v>
                </c:pt>
                <c:pt idx="3">
                  <c:v>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77-4DE6-8C30-EC456DFAA8C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Semester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Soup</c:v>
                </c:pt>
                <c:pt idx="1">
                  <c:v>Curry</c:v>
                </c:pt>
                <c:pt idx="2">
                  <c:v>Snacks</c:v>
                </c:pt>
                <c:pt idx="3">
                  <c:v>Fruit</c:v>
                </c:pt>
              </c:strCache>
            </c:strRef>
          </c:cat>
          <c:val>
            <c:numRef>
              <c:f>Sheet1!$B$3:$E$3</c:f>
              <c:numCache>
                <c:formatCode>#,##0</c:formatCode>
                <c:ptCount val="4"/>
                <c:pt idx="0">
                  <c:v>520</c:v>
                </c:pt>
                <c:pt idx="1">
                  <c:v>850</c:v>
                </c:pt>
                <c:pt idx="2">
                  <c:v>423</c:v>
                </c:pt>
                <c:pt idx="3">
                  <c:v>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77-4DE6-8C30-EC456DFAA8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8540464"/>
        <c:axId val="178541024"/>
      </c:barChart>
      <c:catAx>
        <c:axId val="178540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3175" cap="rnd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78541024"/>
        <c:crosses val="autoZero"/>
        <c:auto val="1"/>
        <c:lblAlgn val="ctr"/>
        <c:lblOffset val="100"/>
        <c:noMultiLvlLbl val="0"/>
      </c:catAx>
      <c:valAx>
        <c:axId val="178541024"/>
        <c:scaling>
          <c:orientation val="minMax"/>
        </c:scaling>
        <c:delete val="0"/>
        <c:axPos val="l"/>
        <c:majorGridlines>
          <c:spPr>
            <a:ln w="3175" cap="rnd" cmpd="sng" algn="ctr">
              <a:solidFill>
                <a:schemeClr val="tx1"/>
              </a:solidFill>
              <a:prstDash val="solid"/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 w="3175" cap="rnd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78540464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  <a:effectLst/>
      </c:spPr>
    </c:plotArea>
    <c:legend>
      <c:legendPos val="b"/>
      <c:overlay val="0"/>
      <c:spPr>
        <a:noFill/>
        <a:ln w="3175">
          <a:solidFill>
            <a:schemeClr val="tx1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55" b="1" i="0" u="none" strike="noStrike" kern="1200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rnd" cmpd="sng" algn="ctr">
      <a:solidFill>
        <a:schemeClr val="accent2"/>
      </a:solidFill>
      <a:prstDash val="solid"/>
    </a:ln>
    <a:effectLst/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2/21/2020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66489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dirty="0"/>
              <a:t>07/16/96</a:t>
            </a:r>
            <a:endParaRPr lang="en-US" sz="1200" i="0" dirty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dirty="0"/>
              <a:t>##</a:t>
            </a:r>
            <a:endParaRPr lang="en-US" sz="1200" i="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36374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84976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26916A32-C0A1-4DAD-88F0-EBAF635C289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18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95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812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3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25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72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64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22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75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08F5546-FABA-41F2-B490-907D2BAE27B2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8E19F5F-C8FF-4055-BF0D-54B7DE67D6D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871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4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DFBD8-76D8-4710-B561-FFF146D7A87B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19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96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72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969D-FC47-4716-96D1-1FD416BD3A5B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93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D05EA-C9AF-42AB-ACD7-EAA28B001026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65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614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88200-9979-43D4-B685-FEF45C09D1A9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56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id="8" name="Picture 7" descr="SD-PanelContent-V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2B090C6-43ED-4CA9-B508-AC10FDA22CCE}" type="datetime1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05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  <p:sldLayoutId id="2147483900" r:id="rId18"/>
  </p:sldLayoutIdLst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hockey-goal-net-sports-14812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d/3.0/" TargetMode="External"/><Relationship Id="rId4" Type="http://schemas.openxmlformats.org/officeDocument/2006/relationships/hyperlink" Target="https://www.flickr.com/photos/cwkarl/14706451103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6" name="Rectangle 76">
            <a:extLst>
              <a:ext uri="{FF2B5EF4-FFF2-40B4-BE49-F238E27FC236}">
                <a16:creationId xmlns:a16="http://schemas.microsoft.com/office/drawing/2014/main" id="{5CCAF7D5-2AD8-4BDF-BE92-13524EA04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107" name="Rectangle 78">
            <a:extLst>
              <a:ext uri="{FF2B5EF4-FFF2-40B4-BE49-F238E27FC236}">
                <a16:creationId xmlns:a16="http://schemas.microsoft.com/office/drawing/2014/main" id="{F8C92429-C2FF-43F8-9F54-FF73D12718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012" y="0"/>
            <a:ext cx="9143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B8E75E6-FD49-46E3-B23E-9D5C97110F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600" y="628539"/>
            <a:ext cx="8178799" cy="5600922"/>
          </a:xfrm>
          <a:prstGeom prst="rect">
            <a:avLst/>
          </a:prstGeom>
          <a:solidFill>
            <a:schemeClr val="accent6"/>
          </a:solidFill>
          <a:ln cap="sq">
            <a:noFill/>
            <a:miter lim="800000"/>
          </a:ln>
          <a:effectLst>
            <a:outerShdw blurRad="114300" dist="127000" dir="5400000" sx="99000" sy="99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/>
          </a:scene3d>
          <a:sp3d contourW="6350">
            <a:contourClr>
              <a:schemeClr val="accent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8EE6BA1-F87F-4073-B5AB-365A42AD3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4647" y="790956"/>
            <a:ext cx="7934706" cy="527608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5875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78247" y="1275587"/>
            <a:ext cx="7197632" cy="3319285"/>
          </a:xfrm>
        </p:spPr>
        <p:txBody>
          <a:bodyPr anchor="ctr">
            <a:normAutofit/>
          </a:bodyPr>
          <a:lstStyle/>
          <a:p>
            <a:r>
              <a:rPr lang="en-US" sz="5200" dirty="0">
                <a:solidFill>
                  <a:srgbClr val="FFFFFF"/>
                </a:solidFill>
              </a:rPr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470026" y="4981075"/>
            <a:ext cx="6203947" cy="65350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Annual Meeting</a:t>
            </a:r>
          </a:p>
        </p:txBody>
      </p:sp>
      <p:cxnSp>
        <p:nvCxnSpPr>
          <p:cNvPr id="4108" name="Straight Connector 84">
            <a:extLst>
              <a:ext uri="{FF2B5EF4-FFF2-40B4-BE49-F238E27FC236}">
                <a16:creationId xmlns:a16="http://schemas.microsoft.com/office/drawing/2014/main" id="{19B678A5-A064-46A6-817F-AE02396CCF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84163" y="4769963"/>
            <a:ext cx="97567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Welcome and Introductions</a:t>
            </a:r>
          </a:p>
          <a:p>
            <a:pPr marL="0" indent="0">
              <a:buNone/>
            </a:pPr>
            <a:r>
              <a:rPr lang="en-US" dirty="0"/>
              <a:t>Our Mission</a:t>
            </a:r>
          </a:p>
          <a:p>
            <a:pPr marL="0" indent="0">
              <a:buNone/>
            </a:pPr>
            <a:r>
              <a:rPr lang="en-US" dirty="0"/>
              <a:t>Fundraising</a:t>
            </a:r>
          </a:p>
          <a:p>
            <a:pPr marL="0" indent="0">
              <a:buNone/>
            </a:pPr>
            <a:r>
              <a:rPr lang="en-US" dirty="0"/>
              <a:t>Highlights of past year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Mission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</a:t>
            </a:r>
          </a:p>
          <a:p>
            <a:pPr lvl="1"/>
            <a:r>
              <a:rPr lang="en-US" dirty="0"/>
              <a:t>Newsletter improvements</a:t>
            </a:r>
          </a:p>
          <a:p>
            <a:r>
              <a:rPr lang="en-US" dirty="0"/>
              <a:t>Support</a:t>
            </a:r>
          </a:p>
          <a:p>
            <a:pPr lvl="1"/>
            <a:r>
              <a:rPr lang="en-US" dirty="0"/>
              <a:t> Expand student spaces</a:t>
            </a:r>
          </a:p>
          <a:p>
            <a:r>
              <a:rPr lang="en-US" dirty="0"/>
              <a:t>Develop</a:t>
            </a:r>
          </a:p>
          <a:p>
            <a:pPr lvl="1"/>
            <a:r>
              <a:rPr lang="en-US" dirty="0"/>
              <a:t>Activates for the exchange program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>
          <a:xfrm>
            <a:off x="1192307" y="3024675"/>
            <a:ext cx="6798736" cy="183896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Language Exchange Program</a:t>
            </a:r>
          </a:p>
          <a:p>
            <a:r>
              <a:rPr lang="en-US" dirty="0"/>
              <a:t>Student Canteen improvements</a:t>
            </a:r>
          </a:p>
          <a:p>
            <a:r>
              <a:rPr lang="en-US" dirty="0"/>
              <a:t>New student committees</a:t>
            </a:r>
          </a:p>
          <a:p>
            <a:r>
              <a:rPr lang="en-US" dirty="0"/>
              <a:t>Field Trips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Canteen Sales</a:t>
            </a:r>
          </a:p>
        </p:txBody>
      </p:sp>
      <p:graphicFrame>
        <p:nvGraphicFramePr>
          <p:cNvPr id="5" name="Object 9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230644602"/>
              </p:ext>
            </p:extLst>
          </p:nvPr>
        </p:nvGraphicFramePr>
        <p:xfrm>
          <a:off x="874558" y="1448780"/>
          <a:ext cx="7462110" cy="3996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9F5F-C8FF-4055-BF0D-54B7DE67D6D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I.T. Club</a:t>
            </a:r>
          </a:p>
          <a:p>
            <a:r>
              <a:rPr lang="en-US" dirty="0"/>
              <a:t>Gymnastics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Basketball Team</a:t>
            </a:r>
          </a:p>
          <a:p>
            <a:r>
              <a:rPr lang="en-US" dirty="0"/>
              <a:t>Debate Team</a:t>
            </a:r>
          </a:p>
          <a:p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Semester 1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Trip Abroad</a:t>
            </a:r>
          </a:p>
          <a:p>
            <a:r>
              <a:rPr lang="en-US" dirty="0"/>
              <a:t>Charity goals</a:t>
            </a:r>
          </a:p>
          <a:p>
            <a:r>
              <a:rPr lang="en-US" dirty="0"/>
              <a:t>Study Support</a:t>
            </a:r>
          </a:p>
          <a:p>
            <a:r>
              <a:rPr lang="en-US" dirty="0"/>
              <a:t>School Play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688CBCE6-2012-4C32-9DBE-477CA90639B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5547112" y="2888940"/>
            <a:ext cx="2786522" cy="305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6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pic>
        <p:nvPicPr>
          <p:cNvPr id="4" name="Content Placeholder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2BF4E750-2EB8-4558-B18C-10DD54C05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766094" y="2677445"/>
            <a:ext cx="5830242" cy="296453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9879D0-66E0-4F37-A8B5-4F0BE480E7AC}"/>
              </a:ext>
            </a:extLst>
          </p:cNvPr>
          <p:cNvSpPr txBox="1"/>
          <p:nvPr/>
        </p:nvSpPr>
        <p:spPr>
          <a:xfrm>
            <a:off x="1766094" y="5635872"/>
            <a:ext cx="5830242" cy="23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4" tooltip="https://www.flickr.com/photos/cwkarl/14706451103/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5" tooltip="https://creativecommons.org/licenses/by-nd/3.0/"/>
              </a:rPr>
              <a:t>CC BY-ND</a:t>
            </a:r>
            <a:endParaRPr lang="en-IE" sz="9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Summarize key successes/challenges</a:t>
            </a:r>
          </a:p>
          <a:p>
            <a:r>
              <a:rPr lang="en-US" dirty="0"/>
              <a:t>Charity Events</a:t>
            </a:r>
          </a:p>
          <a:p>
            <a:r>
              <a:rPr lang="en-US" dirty="0"/>
              <a:t>Looking Ahead</a:t>
            </a:r>
          </a:p>
          <a:p>
            <a:r>
              <a:rPr lang="en-US" dirty="0"/>
              <a:t>Thanks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6EF69D10-EE01-45B5-87AD-A8F47F87A3A4}"/>
</file>

<file path=customXml/itemProps2.xml><?xml version="1.0" encoding="utf-8"?>
<ds:datastoreItem xmlns:ds="http://schemas.openxmlformats.org/officeDocument/2006/customXml" ds:itemID="{C6A76E2A-1C51-4AB9-B2FF-A819A59D2DB4}"/>
</file>

<file path=customXml/itemProps3.xml><?xml version="1.0" encoding="utf-8"?>
<ds:datastoreItem xmlns:ds="http://schemas.openxmlformats.org/officeDocument/2006/customXml" ds:itemID="{AA741541-7FAF-4BAC-BCD0-7FE9A85944ED}"/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TM02900743[[fn=Organic]]</Template>
  <TotalTime>22</TotalTime>
  <Words>139</Words>
  <PresentationFormat>On-screen Show (4:3)</PresentationFormat>
  <Paragraphs>59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Garamond</vt:lpstr>
      <vt:lpstr>Times New Roman</vt:lpstr>
      <vt:lpstr>Organic</vt:lpstr>
      <vt:lpstr>Student Council</vt:lpstr>
      <vt:lpstr>Agenda</vt:lpstr>
      <vt:lpstr>Our Mission</vt:lpstr>
      <vt:lpstr>Highlights of Past Year</vt:lpstr>
      <vt:lpstr>Canteen Sales</vt:lpstr>
      <vt:lpstr>Activities and Clubs</vt:lpstr>
      <vt:lpstr>Goals for Semester 1</vt:lpstr>
      <vt:lpstr>Discussion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2020-02-17T17:41:19Z</dcterms:created>
  <dcterms:modified xsi:type="dcterms:W3CDTF">2020-02-21T18:37:31Z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