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</p:sldMasterIdLst>
  <p:sldIdLst>
    <p:sldId id="256" r:id="rId2"/>
    <p:sldId id="268" r:id="rId3"/>
    <p:sldId id="273" r:id="rId4"/>
    <p:sldId id="258" r:id="rId5"/>
    <p:sldId id="257" r:id="rId6"/>
    <p:sldId id="266" r:id="rId7"/>
    <p:sldId id="265" r:id="rId8"/>
    <p:sldId id="259" r:id="rId9"/>
    <p:sldId id="274" r:id="rId10"/>
    <p:sldId id="270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9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85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8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89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991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5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19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8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5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79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2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89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heclubofcompulsivereaders.blogspot.com/2010/03/sacramentalizing-ingest-of-peyote-in.html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Desert Environments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Class Project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74AD3-142C-4D92-A7D5-692A03F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Oasis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176D6-BAD9-43FC-9453-D9647D05D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An oasis is a fertile spot in a desert where water is found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They are crucial to keeping plants and animals alive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9FF1E-3874-4DAF-B277-FE458EBD6D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C52224-C7C4-4B59-BFAE-19BC548774C8}"/>
              </a:ext>
            </a:extLst>
          </p:cNvPr>
          <p:cNvCxnSpPr/>
          <p:nvPr/>
        </p:nvCxnSpPr>
        <p:spPr>
          <a:xfrm>
            <a:off x="1104900" y="5362575"/>
            <a:ext cx="2352675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14384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01A0-8BB2-4706-913B-C796F1CD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886" y="1433483"/>
            <a:ext cx="8596668" cy="3403600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THE END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7D6DE-9A3F-4D6B-90B5-71DCE47E9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7666" y="5287038"/>
            <a:ext cx="8596668" cy="1570962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We hope you enjoyed our presentation!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B4427-F51F-43F2-A00E-D977F9B25FB1}"/>
              </a:ext>
            </a:extLst>
          </p:cNvPr>
          <p:cNvSpPr txBox="1"/>
          <p:nvPr/>
        </p:nvSpPr>
        <p:spPr>
          <a:xfrm>
            <a:off x="8153400" y="61869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22222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2100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6298A-3E7D-4457-871C-5718B242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8C4E-09E8-4419-9BA2-05DFB3A6E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5434" y="1912939"/>
            <a:ext cx="6818841" cy="388077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Deserts form through a weathering process - when temperatures between day and fluctuate greatly it puts strain on rocks and breaks them down over millions of years into grains of sand</a:t>
            </a:r>
          </a:p>
          <a:p>
            <a:pPr>
              <a:lnSpc>
                <a:spcPct val="150000"/>
              </a:lnSpc>
              <a:spcBef>
                <a:spcPts val="800"/>
              </a:spcBef>
              <a:spcAft>
                <a:spcPts val="300"/>
              </a:spcAft>
            </a:pPr>
            <a:r>
              <a:rPr lang="en-US" dirty="0"/>
              <a:t>There are 3 types of deserts :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Subtropical</a:t>
            </a:r>
            <a:r>
              <a:rPr lang="en-US" dirty="0"/>
              <a:t> - hot and </a:t>
            </a:r>
            <a:r>
              <a:rPr lang="en-US" b="1" dirty="0"/>
              <a:t>dry</a:t>
            </a:r>
            <a:r>
              <a:rPr lang="en-US" dirty="0"/>
              <a:t> all year round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Coastal</a:t>
            </a:r>
            <a:r>
              <a:rPr lang="en-US" dirty="0"/>
              <a:t> - cool winters and warm summers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Polar</a:t>
            </a:r>
            <a:r>
              <a:rPr lang="en-US" dirty="0"/>
              <a:t> - cold all year round</a:t>
            </a:r>
          </a:p>
        </p:txBody>
      </p:sp>
      <p:pic>
        <p:nvPicPr>
          <p:cNvPr id="5" name="Picture 4" descr="A sunset in the background&#10;&#10;Description automatically generated">
            <a:extLst>
              <a:ext uri="{FF2B5EF4-FFF2-40B4-BE49-F238E27FC236}">
                <a16:creationId xmlns:a16="http://schemas.microsoft.com/office/drawing/2014/main" id="{19EF11C8-350F-44A5-BF75-615AA892F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457" y="3369056"/>
            <a:ext cx="42481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F83E3-16F7-42A5-8D5F-7C37DC53D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610" y="419100"/>
            <a:ext cx="3737268" cy="13208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ctr"/>
            <a:r>
              <a:rPr lang="en-US" dirty="0"/>
              <a:t>Plants</a:t>
            </a:r>
            <a:br>
              <a:rPr lang="en-US" dirty="0"/>
            </a:br>
            <a:endParaRPr lang="en-US" dirty="0"/>
          </a:p>
        </p:txBody>
      </p:sp>
      <p:pic>
        <p:nvPicPr>
          <p:cNvPr id="9" name="Content Placeholder 8" descr="A close up of a cactus&#10;&#10;Description automatically generated">
            <a:extLst>
              <a:ext uri="{FF2B5EF4-FFF2-40B4-BE49-F238E27FC236}">
                <a16:creationId xmlns:a16="http://schemas.microsoft.com/office/drawing/2014/main" id="{90DAFEE8-B952-43B0-809A-BD69B26FA7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1599041" y="2073429"/>
            <a:ext cx="4064440" cy="3874766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7ED7E-113B-4DFE-A7BE-553D74B0F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8945" y="1979614"/>
            <a:ext cx="4064439" cy="3880773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/>
              <a:t>400 species of plants are found in the Sahara desert</a:t>
            </a:r>
          </a:p>
          <a:p>
            <a:r>
              <a:rPr lang="en-US" dirty="0"/>
              <a:t>Some types of plants are...</a:t>
            </a:r>
          </a:p>
          <a:p>
            <a:endParaRPr lang="en-US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Laperrine's Olive Tree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Doum Palm Tree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Wild </a:t>
            </a:r>
            <a:r>
              <a:rPr lang="en-US" b="1" dirty="0"/>
              <a:t>Desert</a:t>
            </a:r>
            <a:r>
              <a:rPr lang="en-US" dirty="0"/>
              <a:t> Gourd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Peyote Cactus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Desert</a:t>
            </a:r>
            <a:r>
              <a:rPr lang="en-US" dirty="0"/>
              <a:t> Thyme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7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3EC2-37B7-4886-83C5-70C7E81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The Sahara Desert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B0B3-7E86-4F59-9BF9-FA0BA125F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906" y="2293408"/>
            <a:ext cx="7094220" cy="347874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Located in the African continent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Subtropical desert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Largest hot desert in the world with an area of 9.2 kilometers squared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Covers a third of the African continent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It spans 8 country’s; Algeria, Chad, Egypt, Libya, Mali, Morocco, Niger, Sudan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70% gravel, 30% sand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9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9331D-048D-4462-9ACB-4E817560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6DAA2-4851-440C-870F-50EE1B22C0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There is a surprising variety of animals living in the Sahara desert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90 bird species, 70 mammal species and 100 reptile species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Examples; camels, fennec foxes, ostriches, chameleons, scorpions, viper snakes, west African crocodile, Saharan silver ant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Most mammals are relatively small to prevent water loss and live in burrows during the day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A number of species are critically endangered 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28241AA-D36A-4EDB-8BB3-8AFA9C7D0C3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6893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8CCD-895F-4FA0-BC0B-3F85E7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Fennec Foxes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27F75-B355-41CE-8760-D2BEC9B30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6950382" cy="245771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 smallest fox species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Large ears which help them keep cool 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eat reptiles, insects and rodent eggs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have developed the ability to go without water for long periods of time</a:t>
            </a:r>
          </a:p>
        </p:txBody>
      </p:sp>
      <p:pic>
        <p:nvPicPr>
          <p:cNvPr id="4" name="Picture 3" descr="A fox standing in the dirt&#10;&#10;Description automatically generated">
            <a:extLst>
              <a:ext uri="{FF2B5EF4-FFF2-40B4-BE49-F238E27FC236}">
                <a16:creationId xmlns:a16="http://schemas.microsoft.com/office/drawing/2014/main" id="{0B74F099-C4F4-4DA8-B274-0165D53B7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909" y="4227412"/>
            <a:ext cx="2298192" cy="153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4DDA-688F-464C-AE3D-C4AEE02A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Endangered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658B3-0EBC-4F98-832F-A87ECB4FDF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Antelopes and gazelles have been over hunting drought and loss of habitat in the Sahara desert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Addax is critically endangered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Fewer than 300 </a:t>
            </a:r>
            <a:r>
              <a:rPr lang="en-US" b="1" dirty="0"/>
              <a:t>antelope</a:t>
            </a:r>
            <a:r>
              <a:rPr lang="en-US" dirty="0"/>
              <a:t> left in Chad and Niger</a:t>
            </a:r>
            <a:endParaRPr lang="en-US" b="1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31B65-E8DD-4FD7-9E2B-6473EBB8492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7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B09B-C202-4929-BE97-5C7FA585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93827-2BA2-4F42-8B8C-6D87055FEB7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The temperatures can go over 30 degrees and in the summer sometimes over 40 degrees</a:t>
            </a:r>
          </a:p>
          <a:p>
            <a:r>
              <a:rPr lang="en-US" dirty="0"/>
              <a:t>It normally gets less than 100 millimeters (3.9 in) of </a:t>
            </a:r>
            <a:r>
              <a:rPr lang="en-US" b="1" dirty="0"/>
              <a:t>rain</a:t>
            </a:r>
            <a:r>
              <a:rPr lang="en-US" dirty="0"/>
              <a:t> per year</a:t>
            </a:r>
          </a:p>
          <a:p>
            <a:r>
              <a:rPr lang="en-US" dirty="0"/>
              <a:t>It may fall to near freezing during winter nights In rainfall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DC90E9-DADA-4FFE-89A4-629FA04DBA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4649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29213-4C37-4474-A005-EA3F01081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Endangered Animals</a:t>
            </a:r>
            <a:br>
              <a:rPr lang="en-IE" dirty="0"/>
            </a:br>
            <a:endParaRPr lang="en-IE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43C0A77-3BB6-4E57-8E09-FC6B4B8F01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906204"/>
              </p:ext>
            </p:extLst>
          </p:nvPr>
        </p:nvGraphicFramePr>
        <p:xfrm>
          <a:off x="1096963" y="1846263"/>
          <a:ext cx="100584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394882989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337575584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89170811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235259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328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406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56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946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432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958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354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271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33805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77F7858A-661A-464E-894A-1F1EE99BC030}"/>
</file>

<file path=customXml/itemProps2.xml><?xml version="1.0" encoding="utf-8"?>
<ds:datastoreItem xmlns:ds="http://schemas.openxmlformats.org/officeDocument/2006/customXml" ds:itemID="{C6F1DD98-9014-44ED-B270-13CEE4F27255}"/>
</file>

<file path=customXml/itemProps3.xml><?xml version="1.0" encoding="utf-8"?>
<ds:datastoreItem xmlns:ds="http://schemas.openxmlformats.org/officeDocument/2006/customXml" ds:itemID="{C3C5A61E-F57F-4614-97C9-4F6AAF48D8C5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174</TotalTime>
  <Words>257</Words>
  <PresentationFormat>Widescreen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Retrospect</vt:lpstr>
      <vt:lpstr>Desert Environments </vt:lpstr>
      <vt:lpstr>Deserts</vt:lpstr>
      <vt:lpstr>Plants </vt:lpstr>
      <vt:lpstr>In Focus - The Sahara Desert</vt:lpstr>
      <vt:lpstr>Animals</vt:lpstr>
      <vt:lpstr>In Focus - Fennec Foxes</vt:lpstr>
      <vt:lpstr>Endangered Animals</vt:lpstr>
      <vt:lpstr>Conditions</vt:lpstr>
      <vt:lpstr>Endangered Animals </vt:lpstr>
      <vt:lpstr>Oasis 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2013-07-15T20:26:40Z</dcterms:created>
  <dcterms:modified xsi:type="dcterms:W3CDTF">2020-03-07T14:03:42Z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