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6" r:id="rId1"/>
  </p:sldMasterIdLst>
  <p:sldIdLst>
    <p:sldId id="256" r:id="rId2"/>
    <p:sldId id="268" r:id="rId3"/>
    <p:sldId id="258" r:id="rId4"/>
    <p:sldId id="257" r:id="rId5"/>
    <p:sldId id="266" r:id="rId6"/>
    <p:sldId id="272" r:id="rId7"/>
    <p:sldId id="265" r:id="rId8"/>
    <p:sldId id="259" r:id="rId9"/>
    <p:sldId id="262" r:id="rId10"/>
    <p:sldId id="270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401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746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1520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433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1147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13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7456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831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158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071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0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6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609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2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158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37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1789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Desert Environments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Class Project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5FD13B3-3F58-4777-997E-5447AA079D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FE7BD20-6D81-4370-9DB7-04C9B4E9FC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08F0ECF-D673-4442-A82C-CDA64905A9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2AF8E598-80EA-41AD-A0F3-9543D601A0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AC7D6F9C-7670-4ACC-ACE1-A6BD24F5CF6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FF420142-D3AA-46D3-A3A5-250686CD7A8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051037D6-83DE-41D6-9103-84ABD0FEEB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FCAED6F3-E1FA-489A-A2B1-E97972EB477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9">
              <a:extLst>
                <a:ext uri="{FF2B5EF4-FFF2-40B4-BE49-F238E27FC236}">
                  <a16:creationId xmlns:a16="http://schemas.microsoft.com/office/drawing/2014/main" id="{AA247423-55F2-4D5D-806A-BE33BE6B19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B2FE1F39-B712-4260-8DA6-3B6A941028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0259AF7F-DAB9-4EE7-BBEF-7B961E5CF3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B574AD3-142C-4D92-A7D5-692A03F58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Oasis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176D6-BAD9-43FC-9453-D9647D05DE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An oasis is a fertile spot in a desert where water is found</a:t>
            </a:r>
          </a:p>
          <a:p>
            <a:r>
              <a:rPr lang="en-US" dirty="0"/>
              <a:t>They are crucial to keeping plants and animals alive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09FF1E-3874-4DAF-B277-FE458EBD6D2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3714384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501A0-8BB2-4706-913B-C796F1CD4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6" y="929148"/>
            <a:ext cx="8596668" cy="3403600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solidFill>
                  <a:schemeClr val="accent3">
                    <a:lumMod val="75000"/>
                  </a:schemeClr>
                </a:solidFill>
              </a:rPr>
              <a:t>THE END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7D6DE-9A3F-4D6B-90B5-71DCE47E9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4249174"/>
            <a:ext cx="8596668" cy="1570962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We hope you enjoyed our presentation!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8B4427-F51F-43F2-A00E-D977F9B25FB1}"/>
              </a:ext>
            </a:extLst>
          </p:cNvPr>
          <p:cNvSpPr txBox="1"/>
          <p:nvPr/>
        </p:nvSpPr>
        <p:spPr>
          <a:xfrm>
            <a:off x="8153400" y="618694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solidFill>
                <a:srgbClr val="22222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2100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6298A-3E7D-4457-871C-5718B242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Deserts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F8C4E-09E8-4419-9BA2-05DFB3A6E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9734" y="1855789"/>
            <a:ext cx="6818841" cy="3880772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en-US" dirty="0"/>
              <a:t>Deserts form through a weathering process - when temperatures between day and fluctuate greatly it puts strain on rocks and breaks them down over millions of years into grains of sand</a:t>
            </a:r>
          </a:p>
          <a:p>
            <a:r>
              <a:rPr lang="en-US" dirty="0"/>
              <a:t>There are 3 types of deserts :</a:t>
            </a:r>
          </a:p>
          <a:p>
            <a:pPr lvl="1"/>
            <a:r>
              <a:rPr lang="en-US" dirty="0"/>
              <a:t>Subtropical - hot and </a:t>
            </a:r>
            <a:r>
              <a:rPr lang="en-US" b="1" dirty="0"/>
              <a:t>dry</a:t>
            </a:r>
            <a:r>
              <a:rPr lang="en-US" dirty="0"/>
              <a:t> all year round</a:t>
            </a:r>
          </a:p>
          <a:p>
            <a:pPr lvl="1"/>
            <a:r>
              <a:rPr lang="en-US" dirty="0"/>
              <a:t>Coastal - cool winters and warm summers</a:t>
            </a:r>
          </a:p>
          <a:p>
            <a:pPr lvl="1"/>
            <a:r>
              <a:rPr lang="en-US" dirty="0"/>
              <a:t>Polar - cold all year round</a:t>
            </a:r>
          </a:p>
        </p:txBody>
      </p:sp>
    </p:spTree>
    <p:extLst>
      <p:ext uri="{BB962C8B-B14F-4D97-AF65-F5344CB8AC3E}">
        <p14:creationId xmlns:p14="http://schemas.microsoft.com/office/powerpoint/2010/main" val="124300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73EC2-37B7-4886-83C5-70C7E81F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Focus - The Sahara Desert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1B0B3-7E86-4F59-9BF9-FA0BA125FC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Located in the African continent</a:t>
            </a:r>
          </a:p>
          <a:p>
            <a:pPr marL="0" indent="0">
              <a:buNone/>
            </a:pPr>
            <a:r>
              <a:rPr lang="en-US" dirty="0"/>
              <a:t>Subtropical desert</a:t>
            </a:r>
          </a:p>
          <a:p>
            <a:pPr marL="0" indent="0">
              <a:buNone/>
            </a:pPr>
            <a:r>
              <a:rPr lang="en-US" dirty="0"/>
              <a:t>Largest hot desert in the world with an area of 9.2 kilometers squared</a:t>
            </a:r>
          </a:p>
          <a:p>
            <a:pPr marL="0" indent="0">
              <a:buNone/>
            </a:pPr>
            <a:r>
              <a:rPr lang="en-US" dirty="0"/>
              <a:t>Covers a third of the African continent </a:t>
            </a:r>
          </a:p>
          <a:p>
            <a:pPr marL="0" indent="0">
              <a:buNone/>
            </a:pPr>
            <a:r>
              <a:rPr lang="en-US" dirty="0"/>
              <a:t>It spans 8 country’s; Algeria, Chad, Egypt, Libya, Mali, Morocco, Niger, Sudan </a:t>
            </a:r>
          </a:p>
          <a:p>
            <a:pPr marL="0" indent="0">
              <a:buNone/>
            </a:pPr>
            <a:r>
              <a:rPr lang="en-US" dirty="0"/>
              <a:t>70% gravel, 30</a:t>
            </a:r>
            <a:r>
              <a:rPr lang="en-US"/>
              <a:t>% </a:t>
            </a:r>
            <a:r>
              <a:rPr lang="en-US" smtClean="0"/>
              <a:t>sand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9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9">
            <a:extLst>
              <a:ext uri="{FF2B5EF4-FFF2-40B4-BE49-F238E27FC236}">
                <a16:creationId xmlns:a16="http://schemas.microsoft.com/office/drawing/2014/main" id="{D5FD13B3-3F58-4777-997E-5447AA079D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FE7BD20-6D81-4370-9DB7-04C9B4E9FC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08F0ECF-D673-4442-A82C-CDA64905A9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2AF8E598-80EA-41AD-A0F3-9543D601A0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C7D6F9C-7670-4ACC-ACE1-A6BD24F5CF6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FF420142-D3AA-46D3-A3A5-250686CD7A8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051037D6-83DE-41D6-9103-84ABD0FEEB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FCAED6F3-E1FA-489A-A2B1-E97972EB477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A247423-55F2-4D5D-806A-BE33BE6B19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2FE1F39-B712-4260-8DA6-3B6A941028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0259AF7F-DAB9-4EE7-BBEF-7B961E5CF3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749331D-048D-4462-9ACB-4E8175603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6DAA2-4851-440C-870F-50EE1B22C0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87986" y="1857018"/>
            <a:ext cx="5779513" cy="334363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1700" dirty="0"/>
              <a:t>There is a surprising variety of animals living in the Sahara desert</a:t>
            </a:r>
          </a:p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1700" dirty="0"/>
              <a:t>90 bird species, 70 mammal species and 100 reptile species</a:t>
            </a:r>
          </a:p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1700" dirty="0"/>
              <a:t>Examples; camels, fennec foxes, ostriches, chameleons, scorpions, viper snakes, west African crocodile, Saharan silver ant</a:t>
            </a:r>
          </a:p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1700" dirty="0"/>
              <a:t>Most mammals are relatively small to prevent water loss and live in burrows during the day</a:t>
            </a:r>
          </a:p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1700" dirty="0"/>
              <a:t>A number of species are critically endangered </a:t>
            </a:r>
          </a:p>
        </p:txBody>
      </p:sp>
    </p:spTree>
    <p:extLst>
      <p:ext uri="{BB962C8B-B14F-4D97-AF65-F5344CB8AC3E}">
        <p14:creationId xmlns:p14="http://schemas.microsoft.com/office/powerpoint/2010/main" val="27268939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F8CCD-895F-4FA0-BC0B-3F85E708C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Fennec Foxes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27F75-B355-41CE-8760-D2BEC9B303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6437841" cy="243046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dirty="0"/>
              <a:t>The smallest fox species</a:t>
            </a:r>
          </a:p>
          <a:p>
            <a:pPr>
              <a:spcBef>
                <a:spcPts val="0"/>
              </a:spcBef>
            </a:pPr>
            <a:r>
              <a:rPr lang="en-US" dirty="0"/>
              <a:t>Large ears which help them keep cool </a:t>
            </a:r>
          </a:p>
          <a:p>
            <a:pPr>
              <a:spcBef>
                <a:spcPts val="0"/>
              </a:spcBef>
            </a:pPr>
            <a:r>
              <a:rPr lang="en-US" dirty="0"/>
              <a:t>They eat reptiles, insects and rodent eggs</a:t>
            </a:r>
          </a:p>
          <a:p>
            <a:pPr>
              <a:spcBef>
                <a:spcPts val="0"/>
              </a:spcBef>
            </a:pPr>
            <a:r>
              <a:rPr lang="en-US" dirty="0"/>
              <a:t>They have developed the ability to go without water for long periods of time</a:t>
            </a:r>
          </a:p>
        </p:txBody>
      </p:sp>
    </p:spTree>
    <p:extLst>
      <p:ext uri="{BB962C8B-B14F-4D97-AF65-F5344CB8AC3E}">
        <p14:creationId xmlns:p14="http://schemas.microsoft.com/office/powerpoint/2010/main" val="8434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8A10-A442-42B1-9612-C52B872CD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Saharan Cheetah 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20F7B-63E0-49B3-9A74-C0CD16E98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only about 250 adults left in the wild</a:t>
            </a:r>
          </a:p>
          <a:p>
            <a:r>
              <a:rPr lang="en-US" dirty="0"/>
              <a:t>Located in central and western parts of the desert</a:t>
            </a:r>
          </a:p>
          <a:p>
            <a:r>
              <a:rPr lang="en-US" dirty="0"/>
              <a:t>These cheetahs have a pale coat and less visible spots than other cheetahs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88337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4DDA-688F-464C-AE3D-C4AEE02AF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Endangered Animals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658B3-0EBC-4F98-832F-A87ECB4FDF1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Antelopes and gazelles have been over hunting drought and loss of habitat in the Sahara desert</a:t>
            </a:r>
          </a:p>
          <a:p>
            <a:r>
              <a:rPr lang="en-US" dirty="0"/>
              <a:t>The </a:t>
            </a:r>
            <a:r>
              <a:rPr lang="en-US" b="1" dirty="0"/>
              <a:t>Addax is critically endangered</a:t>
            </a:r>
            <a:endParaRPr lang="en-US" dirty="0"/>
          </a:p>
          <a:p>
            <a:r>
              <a:rPr lang="en-US" dirty="0"/>
              <a:t>Fewer than 300 </a:t>
            </a:r>
            <a:r>
              <a:rPr lang="en-US" b="1" dirty="0"/>
              <a:t>antelope</a:t>
            </a:r>
            <a:r>
              <a:rPr lang="en-US" dirty="0"/>
              <a:t> left in Chad and Niger</a:t>
            </a:r>
            <a:endParaRPr lang="en-US" b="1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31B65-E8DD-4FD7-9E2B-6473EBB8492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775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4B09B-C202-4929-BE97-5C7FA5858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93827-2BA2-4F42-8B8C-6D87055FEB7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The temperatures can go over 30 degrees and in the summer sometimes over 40 degrees</a:t>
            </a:r>
          </a:p>
          <a:p>
            <a:r>
              <a:rPr lang="en-US" dirty="0"/>
              <a:t>It normally gets less than 100 millimeters (3.9 in) of </a:t>
            </a:r>
            <a:r>
              <a:rPr lang="en-US" b="1" dirty="0"/>
              <a:t>rain</a:t>
            </a:r>
            <a:r>
              <a:rPr lang="en-US" dirty="0"/>
              <a:t> per year</a:t>
            </a:r>
          </a:p>
          <a:p>
            <a:r>
              <a:rPr lang="en-US" dirty="0"/>
              <a:t>It may fall to near freezing during winter nights In rainfall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DC90E9-DADA-4FFE-89A4-629FA04DBA6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4649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5FD13B3-3F58-4777-997E-5447AA079D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FE7BD20-6D81-4370-9DB7-04C9B4E9FC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08F0ECF-D673-4442-A82C-CDA64905A9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2AF8E598-80EA-41AD-A0F3-9543D601A0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C7D6F9C-7670-4ACC-ACE1-A6BD24F5CF6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FF420142-D3AA-46D3-A3A5-250686CD7A8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051037D6-83DE-41D6-9103-84ABD0FEEB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FCAED6F3-E1FA-489A-A2B1-E97972EB477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A247423-55F2-4D5D-806A-BE33BE6B19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2FE1F39-B712-4260-8DA6-3B6A941028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0259AF7F-DAB9-4EE7-BBEF-7B961E5CF3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E0F83E3-16F7-42A5-8D5F-7C37DC53D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2735" y="333375"/>
            <a:ext cx="37372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dirty="0"/>
              <a:t>Plants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47ED7E-113B-4DFE-A7BE-553D74B0F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400 species of plants in the Sahara desert</a:t>
            </a:r>
          </a:p>
          <a:p>
            <a:r>
              <a:rPr lang="en-US" dirty="0"/>
              <a:t>Some types of plants are...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Laperrine's Olive Tree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Doum Palm Tree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Wild </a:t>
            </a:r>
            <a:r>
              <a:rPr lang="en-US" b="1" dirty="0"/>
              <a:t>Desert</a:t>
            </a:r>
            <a:r>
              <a:rPr lang="en-US" dirty="0"/>
              <a:t> Gourd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Peyote Cactus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1" dirty="0"/>
              <a:t>Desert</a:t>
            </a:r>
            <a:r>
              <a:rPr lang="en-US" dirty="0"/>
              <a:t> Thyme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293F51-97B3-4DEB-AF52-B1FC7165871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534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57096399-250C-4D04-B533-C783D657769B}"/>
</file>

<file path=customXml/itemProps2.xml><?xml version="1.0" encoding="utf-8"?>
<ds:datastoreItem xmlns:ds="http://schemas.openxmlformats.org/officeDocument/2006/customXml" ds:itemID="{57FD9827-3C50-46F7-8F62-E41FEEC0CE3C}"/>
</file>

<file path=customXml/itemProps3.xml><?xml version="1.0" encoding="utf-8"?>
<ds:datastoreItem xmlns:ds="http://schemas.openxmlformats.org/officeDocument/2006/customXml" ds:itemID="{A7FA1742-46EB-488E-99E4-6CA831CD3D07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66</TotalTime>
  <Words>265</Words>
  <PresentationFormat>Widescreen</PresentationFormat>
  <Paragraphs>53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</vt:lpstr>
      <vt:lpstr>Trebuchet MS</vt:lpstr>
      <vt:lpstr>Wingdings 3</vt:lpstr>
      <vt:lpstr>Facet</vt:lpstr>
      <vt:lpstr>Desert Environments </vt:lpstr>
      <vt:lpstr>Deserts</vt:lpstr>
      <vt:lpstr>In Focus - The Sahara Desert</vt:lpstr>
      <vt:lpstr>Animals</vt:lpstr>
      <vt:lpstr>Fennec Foxes</vt:lpstr>
      <vt:lpstr>The Saharan Cheetah </vt:lpstr>
      <vt:lpstr>Endangered Animals</vt:lpstr>
      <vt:lpstr>Conditions</vt:lpstr>
      <vt:lpstr>Plants </vt:lpstr>
      <vt:lpstr>Oasis 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2013-07-15T20:26:40Z</dcterms:created>
  <dcterms:modified xsi:type="dcterms:W3CDTF">2020-03-06T11:01:05Z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